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0" r:id="rId2"/>
  </p:sldMasterIdLst>
  <p:notesMasterIdLst>
    <p:notesMasterId r:id="rId19"/>
  </p:notesMasterIdLst>
  <p:sldIdLst>
    <p:sldId id="459" r:id="rId3"/>
    <p:sldId id="374" r:id="rId4"/>
    <p:sldId id="375" r:id="rId5"/>
    <p:sldId id="376" r:id="rId6"/>
    <p:sldId id="377" r:id="rId7"/>
    <p:sldId id="292" r:id="rId8"/>
    <p:sldId id="440" r:id="rId9"/>
    <p:sldId id="467" r:id="rId10"/>
    <p:sldId id="419" r:id="rId11"/>
    <p:sldId id="420" r:id="rId12"/>
    <p:sldId id="421" r:id="rId13"/>
    <p:sldId id="298" r:id="rId14"/>
    <p:sldId id="422" r:id="rId15"/>
    <p:sldId id="450" r:id="rId16"/>
    <p:sldId id="451" r:id="rId17"/>
    <p:sldId id="468" r:id="rId18"/>
  </p:sldIdLst>
  <p:sldSz cx="9144000" cy="5143500" type="screen16x9"/>
  <p:notesSz cx="6858000" cy="9144000"/>
  <p:custDataLst>
    <p:tags r:id="rId2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D6F1"/>
    <a:srgbClr val="002D86"/>
    <a:srgbClr val="001236"/>
    <a:srgbClr val="0039AC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7" autoAdjust="0"/>
    <p:restoredTop sz="94505" autoAdjust="0"/>
  </p:normalViewPr>
  <p:slideViewPr>
    <p:cSldViewPr>
      <p:cViewPr varScale="1">
        <p:scale>
          <a:sx n="142" d="100"/>
          <a:sy n="142" d="100"/>
        </p:scale>
        <p:origin x="918" y="120"/>
      </p:cViewPr>
      <p:guideLst>
        <p:guide orient="horz" pos="1620"/>
        <p:guide pos="2880"/>
      </p:guideLst>
    </p:cSldViewPr>
  </p:slid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2.png>
</file>

<file path=ppt/media/image3.png>
</file>

<file path=ppt/media/image4.jpeg>
</file>

<file path=ppt/media/image5.gif>
</file>

<file path=ppt/media/image6.jp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A7F6C0-20C7-4F39-B91E-4655E045276B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BC4CD7-8EF2-410E-8DFA-938E0CC327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699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8A7ED0-956F-4BC1-A758-298802F94B3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372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8A7ED0-956F-4BC1-A758-298802F94B3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3728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8A7ED0-956F-4BC1-A758-298802F94B3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3728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8A7ED0-956F-4BC1-A758-298802F94B3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3728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BC4CD7-8EF2-410E-8DFA-938E0CC327B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301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58540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C1291BC4-F8DE-4A6B-8F98-D453205DD11D}" type="datetimeFigureOut">
              <a:rPr lang="en-IN" smtClean="0">
                <a:solidFill>
                  <a:prstClr val="black"/>
                </a:solidFill>
              </a:rPr>
              <a:pPr/>
              <a:t>25-04-2022</a:t>
            </a:fld>
            <a:endParaRPr lang="en-IN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IN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BDD3DC0-B4DA-4C97-A40A-AFF093A1AD8A}" type="slidenum">
              <a:rPr lang="en-IN" smtClean="0">
                <a:solidFill>
                  <a:prstClr val="black"/>
                </a:solidFill>
              </a:rPr>
              <a:pPr/>
              <a:t>‹#›</a:t>
            </a:fld>
            <a:endParaRPr lang="en-I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51798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white">
          <a:xfrm>
            <a:off x="0" y="5029200"/>
            <a:ext cx="9144000" cy="1143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lIns="68550" tIns="34289" rIns="68550" bIns="34289" anchor="ctr"/>
          <a:lstStyle/>
          <a:p>
            <a:pPr defTabSz="685460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431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695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3928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0886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7854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713" indent="-342713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571" indent="-285603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402" indent="-228474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360" indent="-228474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328" indent="-228474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277" indent="-228474" algn="l" defTabSz="91392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246" indent="-228474" algn="l" defTabSz="91392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205" indent="-228474" algn="l" defTabSz="91392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163" indent="-228474" algn="l" defTabSz="91392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39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950" algn="l" defTabSz="9139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928" algn="l" defTabSz="9139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886" algn="l" defTabSz="9139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854" algn="l" defTabSz="9139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803" algn="l" defTabSz="9139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753" algn="l" defTabSz="9139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8720" algn="l" defTabSz="9139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5679" algn="l" defTabSz="91392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646108" y="2114550"/>
            <a:ext cx="185179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err="1">
                <a:latin typeface="Tw Cen MT" panose="020B0602020104020603" pitchFamily="34" charset="0"/>
                <a:cs typeface="Aharoni" pitchFamily="2" charset="-79"/>
              </a:rPr>
              <a:t>Lec</a:t>
            </a:r>
            <a:r>
              <a:rPr lang="en-US" sz="4800" dirty="0">
                <a:latin typeface="Tw Cen MT" panose="020B0602020104020603" pitchFamily="34" charset="0"/>
                <a:cs typeface="Aharoni" pitchFamily="2" charset="-79"/>
              </a:rPr>
              <a:t> - </a:t>
            </a:r>
            <a:r>
              <a:rPr lang="en-US" sz="4800" dirty="0" smtClean="0">
                <a:latin typeface="Tw Cen MT" panose="020B0602020104020603" pitchFamily="34" charset="0"/>
                <a:cs typeface="Aharoni" pitchFamily="2" charset="-79"/>
              </a:rPr>
              <a:t>3</a:t>
            </a:r>
            <a:endParaRPr lang="en-US" sz="4800" dirty="0">
              <a:latin typeface="Tw Cen MT" panose="020B0602020104020603" pitchFamily="34" charset="0"/>
              <a:cs typeface="Aharoni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877098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200313\Desktop\6802125-magenta-wallpaper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Rectangle 4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2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3934" y="262920"/>
            <a:ext cx="4126450" cy="7591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SUN AS</a:t>
            </a:r>
          </a:p>
          <a:p>
            <a:pPr algn="ctr">
              <a:lnSpc>
                <a:spcPts val="2800"/>
              </a:lnSpc>
            </a:pPr>
            <a:r>
              <a:rPr lang="en-US" sz="36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SOURCE </a:t>
            </a:r>
            <a:r>
              <a:rPr lang="en-US" sz="3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OF ENERGY</a:t>
            </a:r>
          </a:p>
        </p:txBody>
      </p:sp>
      <p:sp>
        <p:nvSpPr>
          <p:cNvPr id="7" name="Rectangle 6"/>
          <p:cNvSpPr/>
          <p:nvPr/>
        </p:nvSpPr>
        <p:spPr>
          <a:xfrm>
            <a:off x="163918" y="971550"/>
            <a:ext cx="7989482" cy="451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800"/>
              </a:lnSpc>
            </a:pPr>
            <a:r>
              <a:rPr lang="en-US" sz="2400" dirty="0">
                <a:solidFill>
                  <a:schemeClr val="bg1"/>
                </a:solidFill>
                <a:latin typeface="Tw Cen MT" panose="020B0602020104020603" pitchFamily="34" charset="0"/>
              </a:rPr>
              <a:t>Sun is the main source of energy for us on the earth</a:t>
            </a:r>
            <a:r>
              <a:rPr lang="en-US" sz="2400" dirty="0" smtClean="0">
                <a:solidFill>
                  <a:schemeClr val="bg1"/>
                </a:solidFill>
                <a:latin typeface="Tw Cen MT" panose="020B0602020104020603" pitchFamily="34" charset="0"/>
              </a:rPr>
              <a:t>.</a:t>
            </a:r>
            <a:endParaRPr lang="en-US" sz="2400" dirty="0">
              <a:solidFill>
                <a:schemeClr val="bg1"/>
              </a:solidFill>
              <a:latin typeface="Tw Cen MT" panose="020B0602020104020603" pitchFamily="34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163918" y="1504950"/>
            <a:ext cx="7989482" cy="9421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THE ENERGY OBTAINED FROM SUN IS CALLED THE </a:t>
            </a:r>
            <a:r>
              <a:rPr lang="en-US" sz="4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SOLAR ENERGY.</a:t>
            </a:r>
          </a:p>
        </p:txBody>
      </p:sp>
    </p:spTree>
    <p:extLst>
      <p:ext uri="{BB962C8B-B14F-4D97-AF65-F5344CB8AC3E}">
        <p14:creationId xmlns:p14="http://schemas.microsoft.com/office/powerpoint/2010/main" val="2960911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4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d drive\MJ WORK\Pooja mam (physics)\State Board (VIII) Physics\Life Cycle of Stars\Raw file\6776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35" b="14835"/>
          <a:stretch/>
        </p:blipFill>
        <p:spPr bwMode="auto">
          <a:xfrm>
            <a:off x="0" y="-1"/>
            <a:ext cx="9144000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D:\d drive\MJ WORK\Pooja mam (physics)\State Board (VIII) Physics\Life Cycle of Stars\Raw file\Sun_spacepedia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1" b="3602"/>
          <a:stretch/>
        </p:blipFill>
        <p:spPr bwMode="auto">
          <a:xfrm>
            <a:off x="-3962400" y="-585787"/>
            <a:ext cx="6836228" cy="631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D:\d drive\MJ WORK\Pooja mam (physics)\State board\10th State\Gravitation\Raw\Earth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7104" y="-411159"/>
            <a:ext cx="5972496" cy="5965819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113768" y="238526"/>
            <a:ext cx="4798660" cy="642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100"/>
              </a:lnSpc>
            </a:pPr>
            <a:r>
              <a:rPr lang="en-US" sz="2400" dirty="0">
                <a:solidFill>
                  <a:prstClr val="white"/>
                </a:solidFill>
                <a:latin typeface="Tw Cen MT" panose="020B0602020104020603" pitchFamily="34" charset="0"/>
              </a:rPr>
              <a:t>On earth, the energy received </a:t>
            </a:r>
            <a:r>
              <a:rPr lang="en-US" sz="2400" dirty="0" smtClean="0">
                <a:solidFill>
                  <a:prstClr val="white"/>
                </a:solidFill>
                <a:latin typeface="Tw Cen MT" panose="020B0602020104020603" pitchFamily="34" charset="0"/>
              </a:rPr>
              <a:t>from </a:t>
            </a:r>
            <a:r>
              <a:rPr lang="en-US" sz="2400" dirty="0">
                <a:solidFill>
                  <a:prstClr val="white"/>
                </a:solidFill>
                <a:latin typeface="Tw Cen MT" panose="020B0602020104020603" pitchFamily="34" charset="0"/>
              </a:rPr>
              <a:t>the sun is </a:t>
            </a:r>
            <a:r>
              <a:rPr lang="en-US" sz="2400" dirty="0" smtClean="0">
                <a:solidFill>
                  <a:prstClr val="white"/>
                </a:solidFill>
                <a:latin typeface="Tw Cen MT" panose="020B0602020104020603" pitchFamily="34" charset="0"/>
              </a:rPr>
              <a:t>utilized </a:t>
            </a:r>
            <a:r>
              <a:rPr lang="en-US" sz="2400" dirty="0">
                <a:solidFill>
                  <a:prstClr val="white"/>
                </a:solidFill>
                <a:latin typeface="Tw Cen MT" panose="020B0602020104020603" pitchFamily="34" charset="0"/>
              </a:rPr>
              <a:t>in different </a:t>
            </a:r>
            <a:r>
              <a:rPr lang="en-US" sz="2400" dirty="0" smtClean="0">
                <a:solidFill>
                  <a:prstClr val="white"/>
                </a:solidFill>
                <a:latin typeface="Tw Cen MT" panose="020B0602020104020603" pitchFamily="34" charset="0"/>
              </a:rPr>
              <a:t>ways </a:t>
            </a:r>
            <a:endParaRPr lang="en-US" sz="2400" dirty="0">
              <a:solidFill>
                <a:prstClr val="white"/>
              </a:solidFill>
              <a:latin typeface="Tw Cen MT" panose="020B0602020104020603" pitchFamily="34" charset="0"/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2286000" y="2032377"/>
            <a:ext cx="4217812" cy="1078746"/>
          </a:xfrm>
          <a:prstGeom prst="rightArrow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prstClr val="black"/>
                </a:solidFill>
                <a:latin typeface="Tw Cen MT" panose="020B0602020104020603" pitchFamily="34" charset="0"/>
                <a:sym typeface="Symbol"/>
              </a:rPr>
              <a:t>10%</a:t>
            </a:r>
            <a:endParaRPr lang="en-US" sz="2400" b="1" dirty="0">
              <a:solidFill>
                <a:prstClr val="black"/>
              </a:solidFill>
              <a:latin typeface="Tw Cen MT" panose="020B0602020104020603" pitchFamily="34" charset="0"/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2286000" y="3245604"/>
            <a:ext cx="4217812" cy="1078746"/>
          </a:xfrm>
          <a:prstGeom prst="rightArrow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prstClr val="black"/>
                </a:solidFill>
                <a:latin typeface="Tw Cen MT" panose="020B0602020104020603" pitchFamily="34" charset="0"/>
                <a:sym typeface="Symbol"/>
              </a:rPr>
              <a:t>8%</a:t>
            </a:r>
            <a:endParaRPr lang="en-US" sz="2400" b="1" dirty="0">
              <a:solidFill>
                <a:prstClr val="black"/>
              </a:solidFill>
              <a:latin typeface="Tw Cen MT" panose="020B0602020104020603" pitchFamily="34" charset="0"/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2286002" y="819150"/>
            <a:ext cx="4217811" cy="1078746"/>
          </a:xfrm>
          <a:prstGeom prst="rightArrow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prstClr val="black"/>
                </a:solidFill>
                <a:latin typeface="Tw Cen MT" panose="020B0602020104020603" pitchFamily="34" charset="0"/>
                <a:sym typeface="Symbol"/>
              </a:rPr>
              <a:t>56 - 60</a:t>
            </a:r>
            <a:r>
              <a:rPr lang="en-US" sz="2400" b="1" dirty="0">
                <a:solidFill>
                  <a:prstClr val="black"/>
                </a:solidFill>
                <a:latin typeface="Tw Cen MT" panose="020B0602020104020603" pitchFamily="34" charset="0"/>
                <a:sym typeface="Symbol"/>
              </a:rPr>
              <a:t>%</a:t>
            </a:r>
            <a:endParaRPr lang="en-US" sz="2400" b="1" dirty="0">
              <a:solidFill>
                <a:prstClr val="black"/>
              </a:solidFill>
              <a:latin typeface="Tw Cen MT" panose="020B0602020104020603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705600" y="1035357"/>
            <a:ext cx="2057400" cy="646331"/>
          </a:xfrm>
          <a:prstGeom prst="rect">
            <a:avLst/>
          </a:prstGeom>
          <a:solidFill>
            <a:srgbClr val="C00000">
              <a:alpha val="84000"/>
            </a:srgbClr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w Cen MT" panose="020B0602020104020603" pitchFamily="34" charset="0"/>
              </a:rPr>
              <a:t>Absorbed by </a:t>
            </a:r>
            <a:endParaRPr lang="en-US" dirty="0" smtClean="0">
              <a:solidFill>
                <a:schemeClr val="bg1"/>
              </a:solidFill>
              <a:latin typeface="Tw Cen MT" panose="020B0602020104020603" pitchFamily="34" charset="0"/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  <a:latin typeface="Tw Cen MT" panose="020B0602020104020603" pitchFamily="34" charset="0"/>
              </a:rPr>
              <a:t>the </a:t>
            </a:r>
            <a:r>
              <a:rPr lang="en-US" dirty="0">
                <a:solidFill>
                  <a:schemeClr val="bg1"/>
                </a:solidFill>
                <a:latin typeface="Tw Cen MT" panose="020B0602020104020603" pitchFamily="34" charset="0"/>
              </a:rPr>
              <a:t>atmosphere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705600" y="2248584"/>
            <a:ext cx="2057400" cy="646331"/>
          </a:xfrm>
          <a:prstGeom prst="rect">
            <a:avLst/>
          </a:prstGeom>
          <a:solidFill>
            <a:srgbClr val="C00000">
              <a:alpha val="84000"/>
            </a:srgbClr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w Cen MT" panose="020B0602020104020603" pitchFamily="34" charset="0"/>
              </a:rPr>
              <a:t>Utilized in heating of water and land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705600" y="3562350"/>
            <a:ext cx="2057400" cy="369332"/>
          </a:xfrm>
          <a:prstGeom prst="rect">
            <a:avLst/>
          </a:prstGeom>
          <a:solidFill>
            <a:srgbClr val="C00000">
              <a:alpha val="84000"/>
            </a:srgbClr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w Cen MT" panose="020B0602020104020603" pitchFamily="34" charset="0"/>
              </a:rPr>
              <a:t>Falls on  plants</a:t>
            </a:r>
          </a:p>
        </p:txBody>
      </p:sp>
    </p:spTree>
    <p:extLst>
      <p:ext uri="{BB962C8B-B14F-4D97-AF65-F5344CB8AC3E}">
        <p14:creationId xmlns:p14="http://schemas.microsoft.com/office/powerpoint/2010/main" val="2979872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 advAuto="0"/>
      <p:bldP spid="9" grpId="0" animBg="1"/>
      <p:bldP spid="10" grpId="0" animBg="1"/>
      <p:bldP spid="11" grpId="0" animBg="1"/>
      <p:bldP spid="4" grpId="0" animBg="1"/>
      <p:bldP spid="13" grpId="0" animBg="1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www.hannahsolar.com/wp-content/gallery/backgrounds/solar-pow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6380" y="-34290"/>
            <a:ext cx="9190380" cy="5177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262750" y="262920"/>
            <a:ext cx="4108817" cy="8489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PRODUCTION OF ELECTRICITY FROM </a:t>
            </a:r>
            <a:endParaRPr lang="en-US" sz="20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w Cen MT" panose="020B0602020104020603" pitchFamily="34" charset="0"/>
            </a:endParaRPr>
          </a:p>
          <a:p>
            <a:pPr algn="ctr">
              <a:lnSpc>
                <a:spcPts val="3500"/>
              </a:lnSpc>
            </a:pPr>
            <a:r>
              <a:rPr lang="en-US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SOLAR ENERGY</a:t>
            </a:r>
          </a:p>
        </p:txBody>
      </p:sp>
    </p:spTree>
    <p:extLst>
      <p:ext uri="{BB962C8B-B14F-4D97-AF65-F5344CB8AC3E}">
        <p14:creationId xmlns:p14="http://schemas.microsoft.com/office/powerpoint/2010/main" val="1845336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200313\Desktop\field_dawn_sky_beautiful_scenery_87654_2048x115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9" name="Picture 2" descr="C:\Users\200313\Desktop\sun-hd-png-25009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8590" y="355740"/>
            <a:ext cx="7755369" cy="4883010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Rectangle 3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5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61762" y="319783"/>
            <a:ext cx="3264035" cy="4993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w Cen MT" panose="020B0602020104020603" pitchFamily="34" charset="0"/>
              </a:rPr>
              <a:t>SOLAR COOKER</a:t>
            </a:r>
            <a:endParaRPr lang="en-US" sz="3600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Tw Cen MT" panose="020B0602020104020603" pitchFamily="34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76200" y="1230530"/>
            <a:ext cx="4158314" cy="3398620"/>
            <a:chOff x="304800" y="1628775"/>
            <a:chExt cx="3402667" cy="3133725"/>
          </a:xfrm>
        </p:grpSpPr>
        <p:sp>
          <p:nvSpPr>
            <p:cNvPr id="6" name="Freeform 5"/>
            <p:cNvSpPr/>
            <p:nvPr/>
          </p:nvSpPr>
          <p:spPr>
            <a:xfrm>
              <a:off x="2026303" y="3749040"/>
              <a:ext cx="1455420" cy="1013460"/>
            </a:xfrm>
            <a:custGeom>
              <a:avLst/>
              <a:gdLst>
                <a:gd name="connsiteX0" fmla="*/ 0 w 1455420"/>
                <a:gd name="connsiteY0" fmla="*/ 685800 h 1013460"/>
                <a:gd name="connsiteX1" fmla="*/ 0 w 1455420"/>
                <a:gd name="connsiteY1" fmla="*/ 1013460 h 1013460"/>
                <a:gd name="connsiteX2" fmla="*/ 1455420 w 1455420"/>
                <a:gd name="connsiteY2" fmla="*/ 297180 h 1013460"/>
                <a:gd name="connsiteX3" fmla="*/ 1455420 w 1455420"/>
                <a:gd name="connsiteY3" fmla="*/ 0 h 1013460"/>
                <a:gd name="connsiteX4" fmla="*/ 0 w 1455420"/>
                <a:gd name="connsiteY4" fmla="*/ 685800 h 101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420" h="1013460">
                  <a:moveTo>
                    <a:pt x="0" y="685800"/>
                  </a:moveTo>
                  <a:lnTo>
                    <a:pt x="0" y="1013460"/>
                  </a:lnTo>
                  <a:lnTo>
                    <a:pt x="1455420" y="297180"/>
                  </a:lnTo>
                  <a:lnTo>
                    <a:pt x="1455420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714B2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prstClr val="white"/>
                </a:solidFill>
              </a:endParaRPr>
            </a:p>
          </p:txBody>
        </p:sp>
        <p:sp>
          <p:nvSpPr>
            <p:cNvPr id="7" name="Freeform 6"/>
            <p:cNvSpPr/>
            <p:nvPr/>
          </p:nvSpPr>
          <p:spPr>
            <a:xfrm>
              <a:off x="876953" y="3171825"/>
              <a:ext cx="2305050" cy="1139825"/>
            </a:xfrm>
            <a:custGeom>
              <a:avLst/>
              <a:gdLst>
                <a:gd name="connsiteX0" fmla="*/ 0 w 2305050"/>
                <a:gd name="connsiteY0" fmla="*/ 561975 h 1139825"/>
                <a:gd name="connsiteX1" fmla="*/ 1089025 w 2305050"/>
                <a:gd name="connsiteY1" fmla="*/ 0 h 1139825"/>
                <a:gd name="connsiteX2" fmla="*/ 2305050 w 2305050"/>
                <a:gd name="connsiteY2" fmla="*/ 590550 h 1139825"/>
                <a:gd name="connsiteX3" fmla="*/ 1190625 w 2305050"/>
                <a:gd name="connsiteY3" fmla="*/ 1139825 h 1139825"/>
                <a:gd name="connsiteX4" fmla="*/ 0 w 2305050"/>
                <a:gd name="connsiteY4" fmla="*/ 561975 h 1139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5050" h="1139825">
                  <a:moveTo>
                    <a:pt x="0" y="561975"/>
                  </a:moveTo>
                  <a:lnTo>
                    <a:pt x="1089025" y="0"/>
                  </a:lnTo>
                  <a:lnTo>
                    <a:pt x="2305050" y="590550"/>
                  </a:lnTo>
                  <a:lnTo>
                    <a:pt x="1190625" y="1139825"/>
                  </a:lnTo>
                  <a:lnTo>
                    <a:pt x="0" y="561975"/>
                  </a:lnTo>
                  <a:close/>
                </a:path>
              </a:pathLst>
            </a:custGeom>
            <a:solidFill>
              <a:srgbClr val="000000"/>
            </a:solidFill>
            <a:ln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prstClr val="white"/>
                </a:solidFill>
              </a:endParaRPr>
            </a:p>
          </p:txBody>
        </p:sp>
        <p:sp>
          <p:nvSpPr>
            <p:cNvPr id="8" name="Freeform 7"/>
            <p:cNvSpPr/>
            <p:nvPr/>
          </p:nvSpPr>
          <p:spPr>
            <a:xfrm flipH="1">
              <a:off x="554691" y="3748645"/>
              <a:ext cx="1472410" cy="1013460"/>
            </a:xfrm>
            <a:custGeom>
              <a:avLst/>
              <a:gdLst>
                <a:gd name="connsiteX0" fmla="*/ 0 w 1455420"/>
                <a:gd name="connsiteY0" fmla="*/ 685800 h 1013460"/>
                <a:gd name="connsiteX1" fmla="*/ 0 w 1455420"/>
                <a:gd name="connsiteY1" fmla="*/ 1013460 h 1013460"/>
                <a:gd name="connsiteX2" fmla="*/ 1455420 w 1455420"/>
                <a:gd name="connsiteY2" fmla="*/ 297180 h 1013460"/>
                <a:gd name="connsiteX3" fmla="*/ 1455420 w 1455420"/>
                <a:gd name="connsiteY3" fmla="*/ 0 h 1013460"/>
                <a:gd name="connsiteX4" fmla="*/ 0 w 1455420"/>
                <a:gd name="connsiteY4" fmla="*/ 685800 h 101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420" h="1013460">
                  <a:moveTo>
                    <a:pt x="0" y="685800"/>
                  </a:moveTo>
                  <a:lnTo>
                    <a:pt x="0" y="1013460"/>
                  </a:lnTo>
                  <a:lnTo>
                    <a:pt x="1455420" y="297180"/>
                  </a:lnTo>
                  <a:lnTo>
                    <a:pt x="1455420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714B25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prstClr val="white"/>
                </a:solidFill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>
              <a:off x="545166" y="1628775"/>
              <a:ext cx="1462087" cy="795338"/>
            </a:xfrm>
            <a:custGeom>
              <a:avLst/>
              <a:gdLst>
                <a:gd name="connsiteX0" fmla="*/ 0 w 1462087"/>
                <a:gd name="connsiteY0" fmla="*/ 723900 h 795338"/>
                <a:gd name="connsiteX1" fmla="*/ 95250 w 1462087"/>
                <a:gd name="connsiteY1" fmla="*/ 795338 h 795338"/>
                <a:gd name="connsiteX2" fmla="*/ 1400175 w 1462087"/>
                <a:gd name="connsiteY2" fmla="*/ 152400 h 795338"/>
                <a:gd name="connsiteX3" fmla="*/ 1462087 w 1462087"/>
                <a:gd name="connsiteY3" fmla="*/ 0 h 795338"/>
                <a:gd name="connsiteX4" fmla="*/ 0 w 1462087"/>
                <a:gd name="connsiteY4" fmla="*/ 723900 h 79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2087" h="795338">
                  <a:moveTo>
                    <a:pt x="0" y="723900"/>
                  </a:moveTo>
                  <a:lnTo>
                    <a:pt x="95250" y="795338"/>
                  </a:lnTo>
                  <a:lnTo>
                    <a:pt x="1400175" y="152400"/>
                  </a:lnTo>
                  <a:lnTo>
                    <a:pt x="1462087" y="0"/>
                  </a:lnTo>
                  <a:lnTo>
                    <a:pt x="0" y="72390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prstClr val="white"/>
                </a:solidFill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>
              <a:off x="549928" y="2347912"/>
              <a:ext cx="85725" cy="1397793"/>
            </a:xfrm>
            <a:custGeom>
              <a:avLst/>
              <a:gdLst>
                <a:gd name="connsiteX0" fmla="*/ 0 w 80962"/>
                <a:gd name="connsiteY0" fmla="*/ 0 h 1371600"/>
                <a:gd name="connsiteX1" fmla="*/ 80962 w 80962"/>
                <a:gd name="connsiteY1" fmla="*/ 76200 h 1371600"/>
                <a:gd name="connsiteX2" fmla="*/ 80962 w 80962"/>
                <a:gd name="connsiteY2" fmla="*/ 1304925 h 1371600"/>
                <a:gd name="connsiteX3" fmla="*/ 0 w 80962"/>
                <a:gd name="connsiteY3" fmla="*/ 1371600 h 1371600"/>
                <a:gd name="connsiteX4" fmla="*/ 0 w 80962"/>
                <a:gd name="connsiteY4" fmla="*/ 0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962" h="1371600">
                  <a:moveTo>
                    <a:pt x="0" y="0"/>
                  </a:moveTo>
                  <a:lnTo>
                    <a:pt x="80962" y="76200"/>
                  </a:lnTo>
                  <a:lnTo>
                    <a:pt x="80962" y="1304925"/>
                  </a:lnTo>
                  <a:lnTo>
                    <a:pt x="0" y="137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prstClr val="white"/>
                </a:solidFill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>
              <a:off x="1934228" y="1633539"/>
              <a:ext cx="82550" cy="1435100"/>
            </a:xfrm>
            <a:custGeom>
              <a:avLst/>
              <a:gdLst>
                <a:gd name="connsiteX0" fmla="*/ 66675 w 76200"/>
                <a:gd name="connsiteY0" fmla="*/ 0 h 1404937"/>
                <a:gd name="connsiteX1" fmla="*/ 76200 w 76200"/>
                <a:gd name="connsiteY1" fmla="*/ 1404937 h 1404937"/>
                <a:gd name="connsiteX2" fmla="*/ 9525 w 76200"/>
                <a:gd name="connsiteY2" fmla="*/ 1362075 h 1404937"/>
                <a:gd name="connsiteX3" fmla="*/ 0 w 76200"/>
                <a:gd name="connsiteY3" fmla="*/ 157162 h 1404937"/>
                <a:gd name="connsiteX4" fmla="*/ 66675 w 76200"/>
                <a:gd name="connsiteY4" fmla="*/ 0 h 1404937"/>
                <a:gd name="connsiteX0" fmla="*/ 73025 w 82550"/>
                <a:gd name="connsiteY0" fmla="*/ 0 h 1435100"/>
                <a:gd name="connsiteX1" fmla="*/ 82550 w 82550"/>
                <a:gd name="connsiteY1" fmla="*/ 1404937 h 1435100"/>
                <a:gd name="connsiteX2" fmla="*/ 0 w 82550"/>
                <a:gd name="connsiteY2" fmla="*/ 1435100 h 1435100"/>
                <a:gd name="connsiteX3" fmla="*/ 6350 w 82550"/>
                <a:gd name="connsiteY3" fmla="*/ 157162 h 1435100"/>
                <a:gd name="connsiteX4" fmla="*/ 73025 w 82550"/>
                <a:gd name="connsiteY4" fmla="*/ 0 h 1435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550" h="1435100">
                  <a:moveTo>
                    <a:pt x="73025" y="0"/>
                  </a:moveTo>
                  <a:lnTo>
                    <a:pt x="82550" y="1404937"/>
                  </a:lnTo>
                  <a:lnTo>
                    <a:pt x="0" y="1435100"/>
                  </a:lnTo>
                  <a:cubicBezTo>
                    <a:pt x="2117" y="1009121"/>
                    <a:pt x="4233" y="583141"/>
                    <a:pt x="6350" y="157162"/>
                  </a:cubicBezTo>
                  <a:lnTo>
                    <a:pt x="7302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prstClr val="white"/>
                </a:solidFill>
              </a:endParaRPr>
            </a:p>
          </p:txBody>
        </p:sp>
        <p:sp>
          <p:nvSpPr>
            <p:cNvPr id="12" name="Freeform 11"/>
            <p:cNvSpPr/>
            <p:nvPr/>
          </p:nvSpPr>
          <p:spPr>
            <a:xfrm>
              <a:off x="630891" y="1785938"/>
              <a:ext cx="1309687" cy="1890712"/>
            </a:xfrm>
            <a:custGeom>
              <a:avLst/>
              <a:gdLst>
                <a:gd name="connsiteX0" fmla="*/ 0 w 1309687"/>
                <a:gd name="connsiteY0" fmla="*/ 638175 h 1871662"/>
                <a:gd name="connsiteX1" fmla="*/ 1309687 w 1309687"/>
                <a:gd name="connsiteY1" fmla="*/ 0 h 1871662"/>
                <a:gd name="connsiteX2" fmla="*/ 1309687 w 1309687"/>
                <a:gd name="connsiteY2" fmla="*/ 1285875 h 1871662"/>
                <a:gd name="connsiteX3" fmla="*/ 4762 w 1309687"/>
                <a:gd name="connsiteY3" fmla="*/ 1871662 h 1871662"/>
                <a:gd name="connsiteX4" fmla="*/ 0 w 1309687"/>
                <a:gd name="connsiteY4" fmla="*/ 638175 h 1871662"/>
                <a:gd name="connsiteX0" fmla="*/ 0 w 1309687"/>
                <a:gd name="connsiteY0" fmla="*/ 638175 h 1890712"/>
                <a:gd name="connsiteX1" fmla="*/ 1309687 w 1309687"/>
                <a:gd name="connsiteY1" fmla="*/ 0 h 1890712"/>
                <a:gd name="connsiteX2" fmla="*/ 1309687 w 1309687"/>
                <a:gd name="connsiteY2" fmla="*/ 1285875 h 1890712"/>
                <a:gd name="connsiteX3" fmla="*/ 1587 w 1309687"/>
                <a:gd name="connsiteY3" fmla="*/ 1890712 h 1890712"/>
                <a:gd name="connsiteX4" fmla="*/ 0 w 1309687"/>
                <a:gd name="connsiteY4" fmla="*/ 638175 h 1890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9687" h="1890712">
                  <a:moveTo>
                    <a:pt x="0" y="638175"/>
                  </a:moveTo>
                  <a:lnTo>
                    <a:pt x="1309687" y="0"/>
                  </a:lnTo>
                  <a:lnTo>
                    <a:pt x="1309687" y="1285875"/>
                  </a:lnTo>
                  <a:lnTo>
                    <a:pt x="1587" y="1890712"/>
                  </a:lnTo>
                  <a:cubicBezTo>
                    <a:pt x="0" y="1479550"/>
                    <a:pt x="1587" y="1049337"/>
                    <a:pt x="0" y="63817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100000">
                  <a:schemeClr val="bg1"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 w="19050"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prstClr val="white"/>
                </a:solidFill>
              </a:endParaRPr>
            </a:p>
          </p:txBody>
        </p:sp>
        <p:cxnSp>
          <p:nvCxnSpPr>
            <p:cNvPr id="13" name="Straight Connector 12"/>
            <p:cNvCxnSpPr>
              <a:stCxn id="11" idx="1"/>
              <a:endCxn id="6" idx="3"/>
            </p:cNvCxnSpPr>
            <p:nvPr/>
          </p:nvCxnSpPr>
          <p:spPr>
            <a:xfrm>
              <a:off x="2016778" y="3038476"/>
              <a:ext cx="1464945" cy="710564"/>
            </a:xfrm>
            <a:prstGeom prst="line">
              <a:avLst/>
            </a:prstGeom>
            <a:solidFill>
              <a:srgbClr val="996633"/>
            </a:solidFill>
            <a:ln w="19050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4" name="Freeform 13"/>
            <p:cNvSpPr/>
            <p:nvPr/>
          </p:nvSpPr>
          <p:spPr>
            <a:xfrm>
              <a:off x="2026303" y="3746500"/>
              <a:ext cx="1454150" cy="708025"/>
            </a:xfrm>
            <a:custGeom>
              <a:avLst/>
              <a:gdLst>
                <a:gd name="connsiteX0" fmla="*/ 47625 w 1454150"/>
                <a:gd name="connsiteY0" fmla="*/ 568325 h 708025"/>
                <a:gd name="connsiteX1" fmla="*/ 0 w 1454150"/>
                <a:gd name="connsiteY1" fmla="*/ 708025 h 708025"/>
                <a:gd name="connsiteX2" fmla="*/ 1454150 w 1454150"/>
                <a:gd name="connsiteY2" fmla="*/ 0 h 708025"/>
                <a:gd name="connsiteX3" fmla="*/ 1171575 w 1454150"/>
                <a:gd name="connsiteY3" fmla="*/ 9525 h 708025"/>
                <a:gd name="connsiteX4" fmla="*/ 47625 w 1454150"/>
                <a:gd name="connsiteY4" fmla="*/ 568325 h 708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50" h="708025">
                  <a:moveTo>
                    <a:pt x="47625" y="568325"/>
                  </a:moveTo>
                  <a:lnTo>
                    <a:pt x="0" y="708025"/>
                  </a:lnTo>
                  <a:lnTo>
                    <a:pt x="1454150" y="0"/>
                  </a:lnTo>
                  <a:lnTo>
                    <a:pt x="1171575" y="9525"/>
                  </a:lnTo>
                  <a:lnTo>
                    <a:pt x="47625" y="568325"/>
                  </a:lnTo>
                  <a:close/>
                </a:path>
              </a:pathLst>
            </a:custGeom>
            <a:solidFill>
              <a:srgbClr val="996633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prstClr val="white"/>
                </a:solidFill>
              </a:endParaRPr>
            </a:p>
          </p:txBody>
        </p:sp>
        <p:sp>
          <p:nvSpPr>
            <p:cNvPr id="15" name="Freeform 14"/>
            <p:cNvSpPr/>
            <p:nvPr/>
          </p:nvSpPr>
          <p:spPr>
            <a:xfrm>
              <a:off x="1962803" y="3041650"/>
              <a:ext cx="1514475" cy="714375"/>
            </a:xfrm>
            <a:custGeom>
              <a:avLst/>
              <a:gdLst>
                <a:gd name="connsiteX0" fmla="*/ 0 w 1514475"/>
                <a:gd name="connsiteY0" fmla="*/ 130175 h 714375"/>
                <a:gd name="connsiteX1" fmla="*/ 57150 w 1514475"/>
                <a:gd name="connsiteY1" fmla="*/ 0 h 714375"/>
                <a:gd name="connsiteX2" fmla="*/ 1514475 w 1514475"/>
                <a:gd name="connsiteY2" fmla="*/ 701675 h 714375"/>
                <a:gd name="connsiteX3" fmla="*/ 1219200 w 1514475"/>
                <a:gd name="connsiteY3" fmla="*/ 714375 h 714375"/>
                <a:gd name="connsiteX4" fmla="*/ 0 w 1514475"/>
                <a:gd name="connsiteY4" fmla="*/ 130175 h 71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4475" h="714375">
                  <a:moveTo>
                    <a:pt x="0" y="130175"/>
                  </a:moveTo>
                  <a:lnTo>
                    <a:pt x="57150" y="0"/>
                  </a:lnTo>
                  <a:lnTo>
                    <a:pt x="1514475" y="701675"/>
                  </a:lnTo>
                  <a:lnTo>
                    <a:pt x="1219200" y="714375"/>
                  </a:lnTo>
                  <a:lnTo>
                    <a:pt x="0" y="130175"/>
                  </a:lnTo>
                  <a:close/>
                </a:path>
              </a:pathLst>
            </a:custGeom>
            <a:solidFill>
              <a:srgbClr val="996633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prstClr val="white"/>
                </a:solidFill>
              </a:endParaRPr>
            </a:p>
          </p:txBody>
        </p:sp>
        <p:sp>
          <p:nvSpPr>
            <p:cNvPr id="16" name="Freeform 15"/>
            <p:cNvSpPr/>
            <p:nvPr/>
          </p:nvSpPr>
          <p:spPr>
            <a:xfrm>
              <a:off x="547547" y="3736975"/>
              <a:ext cx="1520031" cy="717550"/>
            </a:xfrm>
            <a:custGeom>
              <a:avLst/>
              <a:gdLst>
                <a:gd name="connsiteX0" fmla="*/ 0 w 1508125"/>
                <a:gd name="connsiteY0" fmla="*/ 15875 h 717550"/>
                <a:gd name="connsiteX1" fmla="*/ 301625 w 1508125"/>
                <a:gd name="connsiteY1" fmla="*/ 0 h 717550"/>
                <a:gd name="connsiteX2" fmla="*/ 1508125 w 1508125"/>
                <a:gd name="connsiteY2" fmla="*/ 577850 h 717550"/>
                <a:gd name="connsiteX3" fmla="*/ 1463675 w 1508125"/>
                <a:gd name="connsiteY3" fmla="*/ 717550 h 717550"/>
                <a:gd name="connsiteX4" fmla="*/ 0 w 1508125"/>
                <a:gd name="connsiteY4" fmla="*/ 15875 h 717550"/>
                <a:gd name="connsiteX0" fmla="*/ 0 w 1520031"/>
                <a:gd name="connsiteY0" fmla="*/ 1588 h 717550"/>
                <a:gd name="connsiteX1" fmla="*/ 313531 w 1520031"/>
                <a:gd name="connsiteY1" fmla="*/ 0 h 717550"/>
                <a:gd name="connsiteX2" fmla="*/ 1520031 w 1520031"/>
                <a:gd name="connsiteY2" fmla="*/ 577850 h 717550"/>
                <a:gd name="connsiteX3" fmla="*/ 1475581 w 1520031"/>
                <a:gd name="connsiteY3" fmla="*/ 717550 h 717550"/>
                <a:gd name="connsiteX4" fmla="*/ 0 w 1520031"/>
                <a:gd name="connsiteY4" fmla="*/ 1588 h 717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0031" h="717550">
                  <a:moveTo>
                    <a:pt x="0" y="1588"/>
                  </a:moveTo>
                  <a:lnTo>
                    <a:pt x="313531" y="0"/>
                  </a:lnTo>
                  <a:lnTo>
                    <a:pt x="1520031" y="577850"/>
                  </a:lnTo>
                  <a:lnTo>
                    <a:pt x="1475581" y="717550"/>
                  </a:lnTo>
                  <a:lnTo>
                    <a:pt x="0" y="1588"/>
                  </a:lnTo>
                  <a:close/>
                </a:path>
              </a:pathLst>
            </a:custGeom>
            <a:solidFill>
              <a:srgbClr val="996633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prstClr val="white"/>
                </a:solidFill>
              </a:endParaRPr>
            </a:p>
          </p:txBody>
        </p:sp>
        <p:sp>
          <p:nvSpPr>
            <p:cNvPr id="17" name="Can 16"/>
            <p:cNvSpPr/>
            <p:nvPr/>
          </p:nvSpPr>
          <p:spPr>
            <a:xfrm flipH="1">
              <a:off x="1758855" y="3783323"/>
              <a:ext cx="598159" cy="415042"/>
            </a:xfrm>
            <a:prstGeom prst="can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8" name="Can 17"/>
            <p:cNvSpPr/>
            <p:nvPr/>
          </p:nvSpPr>
          <p:spPr>
            <a:xfrm flipH="1">
              <a:off x="1668382" y="3286049"/>
              <a:ext cx="598159" cy="415042"/>
            </a:xfrm>
            <a:prstGeom prst="can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 w="19050"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9" name="Freeform 18"/>
            <p:cNvSpPr/>
            <p:nvPr/>
          </p:nvSpPr>
          <p:spPr>
            <a:xfrm>
              <a:off x="546753" y="3035300"/>
              <a:ext cx="1473200" cy="701675"/>
            </a:xfrm>
            <a:custGeom>
              <a:avLst/>
              <a:gdLst>
                <a:gd name="connsiteX0" fmla="*/ 0 w 1473200"/>
                <a:gd name="connsiteY0" fmla="*/ 701675 h 701675"/>
                <a:gd name="connsiteX1" fmla="*/ 323850 w 1473200"/>
                <a:gd name="connsiteY1" fmla="*/ 695325 h 701675"/>
                <a:gd name="connsiteX2" fmla="*/ 1416050 w 1473200"/>
                <a:gd name="connsiteY2" fmla="*/ 136525 h 701675"/>
                <a:gd name="connsiteX3" fmla="*/ 1473200 w 1473200"/>
                <a:gd name="connsiteY3" fmla="*/ 0 h 701675"/>
                <a:gd name="connsiteX4" fmla="*/ 0 w 1473200"/>
                <a:gd name="connsiteY4" fmla="*/ 701675 h 70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200" h="701675">
                  <a:moveTo>
                    <a:pt x="0" y="701675"/>
                  </a:moveTo>
                  <a:lnTo>
                    <a:pt x="323850" y="695325"/>
                  </a:lnTo>
                  <a:lnTo>
                    <a:pt x="1416050" y="136525"/>
                  </a:lnTo>
                  <a:lnTo>
                    <a:pt x="1473200" y="0"/>
                  </a:lnTo>
                  <a:lnTo>
                    <a:pt x="0" y="701675"/>
                  </a:lnTo>
                  <a:close/>
                </a:path>
              </a:pathLst>
            </a:custGeom>
            <a:solidFill>
              <a:srgbClr val="996633"/>
            </a:solidFill>
            <a:ln w="12700">
              <a:solidFill>
                <a:srgbClr val="6633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prstClr val="white"/>
                </a:solidFill>
              </a:endParaRPr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561041" y="3038476"/>
              <a:ext cx="3146426" cy="813595"/>
              <a:chOff x="1011238" y="3033713"/>
              <a:chExt cx="3146426" cy="813595"/>
            </a:xfrm>
          </p:grpSpPr>
          <p:sp>
            <p:nvSpPr>
              <p:cNvPr id="22" name="Freeform 21"/>
              <p:cNvSpPr/>
              <p:nvPr/>
            </p:nvSpPr>
            <p:spPr>
              <a:xfrm>
                <a:off x="1120776" y="3033713"/>
                <a:ext cx="3036888" cy="709612"/>
              </a:xfrm>
              <a:custGeom>
                <a:avLst/>
                <a:gdLst>
                  <a:gd name="connsiteX0" fmla="*/ 0 w 3071813"/>
                  <a:gd name="connsiteY0" fmla="*/ 628650 h 709612"/>
                  <a:gd name="connsiteX1" fmla="*/ 1390650 w 3071813"/>
                  <a:gd name="connsiteY1" fmla="*/ 0 h 709612"/>
                  <a:gd name="connsiteX2" fmla="*/ 3071813 w 3071813"/>
                  <a:gd name="connsiteY2" fmla="*/ 0 h 709612"/>
                  <a:gd name="connsiteX3" fmla="*/ 1609725 w 3071813"/>
                  <a:gd name="connsiteY3" fmla="*/ 709612 h 709612"/>
                  <a:gd name="connsiteX4" fmla="*/ 0 w 3071813"/>
                  <a:gd name="connsiteY4" fmla="*/ 628650 h 709612"/>
                  <a:gd name="connsiteX0" fmla="*/ 0 w 3036888"/>
                  <a:gd name="connsiteY0" fmla="*/ 628650 h 709612"/>
                  <a:gd name="connsiteX1" fmla="*/ 1355725 w 3036888"/>
                  <a:gd name="connsiteY1" fmla="*/ 0 h 709612"/>
                  <a:gd name="connsiteX2" fmla="*/ 3036888 w 3036888"/>
                  <a:gd name="connsiteY2" fmla="*/ 0 h 709612"/>
                  <a:gd name="connsiteX3" fmla="*/ 1574800 w 3036888"/>
                  <a:gd name="connsiteY3" fmla="*/ 709612 h 709612"/>
                  <a:gd name="connsiteX4" fmla="*/ 0 w 3036888"/>
                  <a:gd name="connsiteY4" fmla="*/ 628650 h 7096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36888" h="709612">
                    <a:moveTo>
                      <a:pt x="0" y="628650"/>
                    </a:moveTo>
                    <a:lnTo>
                      <a:pt x="1355725" y="0"/>
                    </a:lnTo>
                    <a:lnTo>
                      <a:pt x="3036888" y="0"/>
                    </a:lnTo>
                    <a:lnTo>
                      <a:pt x="1574800" y="709612"/>
                    </a:lnTo>
                    <a:lnTo>
                      <a:pt x="0" y="62865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 w="19050">
                <a:solidFill>
                  <a:srgbClr val="6633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Freeform 22"/>
              <p:cNvSpPr/>
              <p:nvPr/>
            </p:nvSpPr>
            <p:spPr>
              <a:xfrm>
                <a:off x="2687637" y="3040858"/>
                <a:ext cx="1466850" cy="806450"/>
              </a:xfrm>
              <a:custGeom>
                <a:avLst/>
                <a:gdLst>
                  <a:gd name="connsiteX0" fmla="*/ 0 w 1466850"/>
                  <a:gd name="connsiteY0" fmla="*/ 711200 h 806450"/>
                  <a:gd name="connsiteX1" fmla="*/ 0 w 1466850"/>
                  <a:gd name="connsiteY1" fmla="*/ 806450 h 806450"/>
                  <a:gd name="connsiteX2" fmla="*/ 1466850 w 1466850"/>
                  <a:gd name="connsiteY2" fmla="*/ 92075 h 806450"/>
                  <a:gd name="connsiteX3" fmla="*/ 1466850 w 1466850"/>
                  <a:gd name="connsiteY3" fmla="*/ 0 h 806450"/>
                  <a:gd name="connsiteX4" fmla="*/ 0 w 1466850"/>
                  <a:gd name="connsiteY4" fmla="*/ 711200 h 806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6850" h="806450">
                    <a:moveTo>
                      <a:pt x="0" y="711200"/>
                    </a:moveTo>
                    <a:lnTo>
                      <a:pt x="0" y="806450"/>
                    </a:lnTo>
                    <a:lnTo>
                      <a:pt x="1466850" y="92075"/>
                    </a:lnTo>
                    <a:lnTo>
                      <a:pt x="1466850" y="0"/>
                    </a:lnTo>
                    <a:lnTo>
                      <a:pt x="0" y="711200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 w="19050">
                <a:solidFill>
                  <a:srgbClr val="6633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prstClr val="white"/>
                  </a:solidFill>
                </a:endParaRPr>
              </a:p>
            </p:txBody>
          </p:sp>
          <p:sp>
            <p:nvSpPr>
              <p:cNvPr id="24" name="Freeform 23"/>
              <p:cNvSpPr/>
              <p:nvPr/>
            </p:nvSpPr>
            <p:spPr>
              <a:xfrm>
                <a:off x="1011238" y="3667126"/>
                <a:ext cx="1689100" cy="177800"/>
              </a:xfrm>
              <a:custGeom>
                <a:avLst/>
                <a:gdLst>
                  <a:gd name="connsiteX0" fmla="*/ 1679575 w 1689100"/>
                  <a:gd name="connsiteY0" fmla="*/ 79375 h 177800"/>
                  <a:gd name="connsiteX1" fmla="*/ 1689100 w 1689100"/>
                  <a:gd name="connsiteY1" fmla="*/ 177800 h 177800"/>
                  <a:gd name="connsiteX2" fmla="*/ 0 w 1689100"/>
                  <a:gd name="connsiteY2" fmla="*/ 76200 h 177800"/>
                  <a:gd name="connsiteX3" fmla="*/ 85725 w 1689100"/>
                  <a:gd name="connsiteY3" fmla="*/ 0 h 177800"/>
                  <a:gd name="connsiteX4" fmla="*/ 1679575 w 1689100"/>
                  <a:gd name="connsiteY4" fmla="*/ 79375 h 177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89100" h="177800">
                    <a:moveTo>
                      <a:pt x="1679575" y="79375"/>
                    </a:moveTo>
                    <a:lnTo>
                      <a:pt x="1689100" y="177800"/>
                    </a:lnTo>
                    <a:lnTo>
                      <a:pt x="0" y="76200"/>
                    </a:lnTo>
                    <a:lnTo>
                      <a:pt x="85725" y="0"/>
                    </a:lnTo>
                    <a:lnTo>
                      <a:pt x="1679575" y="79375"/>
                    </a:ln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 w="19050">
                <a:solidFill>
                  <a:srgbClr val="663300"/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Block Arc 20"/>
            <p:cNvSpPr/>
            <p:nvPr/>
          </p:nvSpPr>
          <p:spPr>
            <a:xfrm rot="5400000" flipH="1">
              <a:off x="312289" y="3543051"/>
              <a:ext cx="493124" cy="508101"/>
            </a:xfrm>
            <a:prstGeom prst="blockArc">
              <a:avLst>
                <a:gd name="adj1" fmla="val 10800005"/>
                <a:gd name="adj2" fmla="val 0"/>
                <a:gd name="adj3" fmla="val 14552"/>
              </a:avLst>
            </a:prstGeom>
            <a:solidFill>
              <a:schemeClr val="tx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1924440" y="1515963"/>
            <a:ext cx="1188660" cy="98909"/>
            <a:chOff x="2253584" y="2088966"/>
            <a:chExt cx="1188660" cy="98909"/>
          </a:xfrm>
        </p:grpSpPr>
        <p:cxnSp>
          <p:nvCxnSpPr>
            <p:cNvPr id="38" name="Straight Connector 37"/>
            <p:cNvCxnSpPr/>
            <p:nvPr/>
          </p:nvCxnSpPr>
          <p:spPr>
            <a:xfrm>
              <a:off x="2253584" y="2138420"/>
              <a:ext cx="10920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/>
            <p:cNvSpPr/>
            <p:nvPr/>
          </p:nvSpPr>
          <p:spPr>
            <a:xfrm>
              <a:off x="3343335" y="2088966"/>
              <a:ext cx="98909" cy="989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TextBox 31"/>
          <p:cNvSpPr txBox="1">
            <a:spLocks noChangeArrowheads="1"/>
          </p:cNvSpPr>
          <p:nvPr/>
        </p:nvSpPr>
        <p:spPr bwMode="auto">
          <a:xfrm>
            <a:off x="3128340" y="1365362"/>
            <a:ext cx="1092342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ts val="600"/>
              </a:spcBef>
              <a:buClr>
                <a:schemeClr val="accent2"/>
              </a:buClr>
              <a:buSzPct val="85000"/>
              <a:buFont typeface="Wingdings 2" pitchFamily="18" charset="2"/>
              <a:buChar char=""/>
              <a:defRPr sz="2600">
                <a:solidFill>
                  <a:schemeClr val="tx1"/>
                </a:solidFill>
                <a:latin typeface="Constantia" pitchFamily="18" charset="0"/>
              </a:defRPr>
            </a:lvl1pPr>
            <a:lvl2pPr marL="742950" indent="-285750" eaLnBrk="0" hangingPunct="0">
              <a:spcBef>
                <a:spcPts val="300"/>
              </a:spcBef>
              <a:buClr>
                <a:srgbClr val="D6903D"/>
              </a:buClr>
              <a:buSzPct val="85000"/>
              <a:buFont typeface="Wingdings 2" pitchFamily="18" charset="2"/>
              <a:buChar char=""/>
              <a:defRPr sz="2400">
                <a:solidFill>
                  <a:schemeClr val="tx2"/>
                </a:solidFill>
                <a:latin typeface="Constantia" pitchFamily="18" charset="0"/>
              </a:defRPr>
            </a:lvl2pPr>
            <a:lvl3pPr marL="1143000" indent="-228600" eaLnBrk="0" hangingPunct="0">
              <a:spcBef>
                <a:spcPts val="300"/>
              </a:spcBef>
              <a:buClr>
                <a:srgbClr val="B37732"/>
              </a:buClr>
              <a:buSzPct val="85000"/>
              <a:buFont typeface="Wingdings 2" pitchFamily="18" charset="2"/>
              <a:buChar char=""/>
              <a:defRPr sz="2100">
                <a:solidFill>
                  <a:schemeClr val="tx1"/>
                </a:solidFill>
                <a:latin typeface="Constantia" pitchFamily="18" charset="0"/>
              </a:defRPr>
            </a:lvl3pPr>
            <a:lvl4pPr marL="1600200" indent="-228600" eaLnBrk="0" hangingPunct="0">
              <a:spcBef>
                <a:spcPts val="300"/>
              </a:spcBef>
              <a:buClr>
                <a:srgbClr val="D6903D"/>
              </a:buClr>
              <a:buSzPct val="85000"/>
              <a:buFont typeface="Wingdings 2" pitchFamily="18" charset="2"/>
              <a:buChar char=""/>
              <a:defRPr sz="1900">
                <a:solidFill>
                  <a:schemeClr val="tx1"/>
                </a:solidFill>
                <a:latin typeface="Constantia" pitchFamily="18" charset="0"/>
              </a:defRPr>
            </a:lvl4pPr>
            <a:lvl5pPr marL="2057400" indent="-228600" eaLnBrk="0" hangingPunct="0">
              <a:spcBef>
                <a:spcPts val="338"/>
              </a:spcBef>
              <a:buClr>
                <a:srgbClr val="D6903D"/>
              </a:buClr>
              <a:buSzPct val="85000"/>
              <a:buFont typeface="Wingdings 2" pitchFamily="18" charset="2"/>
              <a:buChar char=""/>
              <a:defRPr sz="1600">
                <a:solidFill>
                  <a:schemeClr val="tx1"/>
                </a:solidFill>
                <a:latin typeface="Constantia" pitchFamily="18" charset="0"/>
              </a:defRPr>
            </a:lvl5pPr>
            <a:lvl6pPr marL="2514600" indent="-228600" eaLnBrk="0" fontAlgn="base" hangingPunct="0">
              <a:spcBef>
                <a:spcPts val="338"/>
              </a:spcBef>
              <a:spcAft>
                <a:spcPct val="0"/>
              </a:spcAft>
              <a:buClr>
                <a:srgbClr val="D6903D"/>
              </a:buClr>
              <a:buSzPct val="85000"/>
              <a:buFont typeface="Wingdings 2" pitchFamily="18" charset="2"/>
              <a:buChar char=""/>
              <a:defRPr sz="1600">
                <a:solidFill>
                  <a:schemeClr val="tx1"/>
                </a:solidFill>
                <a:latin typeface="Constantia" pitchFamily="18" charset="0"/>
              </a:defRPr>
            </a:lvl6pPr>
            <a:lvl7pPr marL="2971800" indent="-228600" eaLnBrk="0" fontAlgn="base" hangingPunct="0">
              <a:spcBef>
                <a:spcPts val="338"/>
              </a:spcBef>
              <a:spcAft>
                <a:spcPct val="0"/>
              </a:spcAft>
              <a:buClr>
                <a:srgbClr val="D6903D"/>
              </a:buClr>
              <a:buSzPct val="85000"/>
              <a:buFont typeface="Wingdings 2" pitchFamily="18" charset="2"/>
              <a:buChar char=""/>
              <a:defRPr sz="1600">
                <a:solidFill>
                  <a:schemeClr val="tx1"/>
                </a:solidFill>
                <a:latin typeface="Constantia" pitchFamily="18" charset="0"/>
              </a:defRPr>
            </a:lvl7pPr>
            <a:lvl8pPr marL="3429000" indent="-228600" eaLnBrk="0" fontAlgn="base" hangingPunct="0">
              <a:spcBef>
                <a:spcPts val="338"/>
              </a:spcBef>
              <a:spcAft>
                <a:spcPct val="0"/>
              </a:spcAft>
              <a:buClr>
                <a:srgbClr val="D6903D"/>
              </a:buClr>
              <a:buSzPct val="85000"/>
              <a:buFont typeface="Wingdings 2" pitchFamily="18" charset="2"/>
              <a:buChar char=""/>
              <a:defRPr sz="1600">
                <a:solidFill>
                  <a:schemeClr val="tx1"/>
                </a:solidFill>
                <a:latin typeface="Constantia" pitchFamily="18" charset="0"/>
              </a:defRPr>
            </a:lvl8pPr>
            <a:lvl9pPr marL="3886200" indent="-228600" eaLnBrk="0" fontAlgn="base" hangingPunct="0">
              <a:spcBef>
                <a:spcPts val="338"/>
              </a:spcBef>
              <a:spcAft>
                <a:spcPct val="0"/>
              </a:spcAft>
              <a:buClr>
                <a:srgbClr val="D6903D"/>
              </a:buClr>
              <a:buSzPct val="85000"/>
              <a:buFont typeface="Wingdings 2" pitchFamily="18" charset="2"/>
              <a:buChar char=""/>
              <a:defRPr sz="1600">
                <a:solidFill>
                  <a:schemeClr val="tx1"/>
                </a:solidFill>
                <a:latin typeface="Constantia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MIRROR</a:t>
            </a:r>
            <a:endParaRPr lang="en-US" alt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w Cen MT" panose="020B0602020104020603" pitchFamily="34" charset="0"/>
            </a:endParaRPr>
          </a:p>
        </p:txBody>
      </p:sp>
      <p:grpSp>
        <p:nvGrpSpPr>
          <p:cNvPr id="61" name="Group 60"/>
          <p:cNvGrpSpPr/>
          <p:nvPr/>
        </p:nvGrpSpPr>
        <p:grpSpPr>
          <a:xfrm flipV="1">
            <a:off x="2529750" y="3650906"/>
            <a:ext cx="1927397" cy="98909"/>
            <a:chOff x="1514847" y="2088966"/>
            <a:chExt cx="1927397" cy="98909"/>
          </a:xfrm>
        </p:grpSpPr>
        <p:cxnSp>
          <p:nvCxnSpPr>
            <p:cNvPr id="62" name="Straight Connector 61"/>
            <p:cNvCxnSpPr/>
            <p:nvPr/>
          </p:nvCxnSpPr>
          <p:spPr>
            <a:xfrm flipV="1">
              <a:off x="1514847" y="2138420"/>
              <a:ext cx="183077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/>
            <p:cNvSpPr/>
            <p:nvPr/>
          </p:nvSpPr>
          <p:spPr>
            <a:xfrm>
              <a:off x="3343335" y="2088966"/>
              <a:ext cx="98909" cy="989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2755520" y="4200205"/>
            <a:ext cx="1919655" cy="98909"/>
            <a:chOff x="1522589" y="2088966"/>
            <a:chExt cx="1919655" cy="98909"/>
          </a:xfrm>
        </p:grpSpPr>
        <p:cxnSp>
          <p:nvCxnSpPr>
            <p:cNvPr id="66" name="Straight Connector 65"/>
            <p:cNvCxnSpPr/>
            <p:nvPr/>
          </p:nvCxnSpPr>
          <p:spPr>
            <a:xfrm>
              <a:off x="1522589" y="2138420"/>
              <a:ext cx="182303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Oval 66"/>
            <p:cNvSpPr/>
            <p:nvPr/>
          </p:nvSpPr>
          <p:spPr>
            <a:xfrm>
              <a:off x="3343335" y="2088966"/>
              <a:ext cx="98909" cy="989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8" name="TextBox 67"/>
          <p:cNvSpPr txBox="1">
            <a:spLocks noChangeArrowheads="1"/>
          </p:cNvSpPr>
          <p:nvPr/>
        </p:nvSpPr>
        <p:spPr bwMode="auto">
          <a:xfrm>
            <a:off x="4675175" y="4017329"/>
            <a:ext cx="2264104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ts val="600"/>
              </a:spcBef>
              <a:buClr>
                <a:schemeClr val="accent2"/>
              </a:buClr>
              <a:buSzPct val="85000"/>
              <a:buFont typeface="Wingdings 2" pitchFamily="18" charset="2"/>
              <a:buChar char=""/>
              <a:defRPr sz="2600">
                <a:solidFill>
                  <a:schemeClr val="tx1"/>
                </a:solidFill>
                <a:latin typeface="Constantia" pitchFamily="18" charset="0"/>
              </a:defRPr>
            </a:lvl1pPr>
            <a:lvl2pPr marL="742950" indent="-285750" eaLnBrk="0" hangingPunct="0">
              <a:spcBef>
                <a:spcPts val="300"/>
              </a:spcBef>
              <a:buClr>
                <a:srgbClr val="D6903D"/>
              </a:buClr>
              <a:buSzPct val="85000"/>
              <a:buFont typeface="Wingdings 2" pitchFamily="18" charset="2"/>
              <a:buChar char=""/>
              <a:defRPr sz="2400">
                <a:solidFill>
                  <a:schemeClr val="tx2"/>
                </a:solidFill>
                <a:latin typeface="Constantia" pitchFamily="18" charset="0"/>
              </a:defRPr>
            </a:lvl2pPr>
            <a:lvl3pPr marL="1143000" indent="-228600" eaLnBrk="0" hangingPunct="0">
              <a:spcBef>
                <a:spcPts val="300"/>
              </a:spcBef>
              <a:buClr>
                <a:srgbClr val="B37732"/>
              </a:buClr>
              <a:buSzPct val="85000"/>
              <a:buFont typeface="Wingdings 2" pitchFamily="18" charset="2"/>
              <a:buChar char=""/>
              <a:defRPr sz="2100">
                <a:solidFill>
                  <a:schemeClr val="tx1"/>
                </a:solidFill>
                <a:latin typeface="Constantia" pitchFamily="18" charset="0"/>
              </a:defRPr>
            </a:lvl3pPr>
            <a:lvl4pPr marL="1600200" indent="-228600" eaLnBrk="0" hangingPunct="0">
              <a:spcBef>
                <a:spcPts val="300"/>
              </a:spcBef>
              <a:buClr>
                <a:srgbClr val="D6903D"/>
              </a:buClr>
              <a:buSzPct val="85000"/>
              <a:buFont typeface="Wingdings 2" pitchFamily="18" charset="2"/>
              <a:buChar char=""/>
              <a:defRPr sz="1900">
                <a:solidFill>
                  <a:schemeClr val="tx1"/>
                </a:solidFill>
                <a:latin typeface="Constantia" pitchFamily="18" charset="0"/>
              </a:defRPr>
            </a:lvl4pPr>
            <a:lvl5pPr marL="2057400" indent="-228600" eaLnBrk="0" hangingPunct="0">
              <a:spcBef>
                <a:spcPts val="338"/>
              </a:spcBef>
              <a:buClr>
                <a:srgbClr val="D6903D"/>
              </a:buClr>
              <a:buSzPct val="85000"/>
              <a:buFont typeface="Wingdings 2" pitchFamily="18" charset="2"/>
              <a:buChar char=""/>
              <a:defRPr sz="1600">
                <a:solidFill>
                  <a:schemeClr val="tx1"/>
                </a:solidFill>
                <a:latin typeface="Constantia" pitchFamily="18" charset="0"/>
              </a:defRPr>
            </a:lvl5pPr>
            <a:lvl6pPr marL="2514600" indent="-228600" eaLnBrk="0" fontAlgn="base" hangingPunct="0">
              <a:spcBef>
                <a:spcPts val="338"/>
              </a:spcBef>
              <a:spcAft>
                <a:spcPct val="0"/>
              </a:spcAft>
              <a:buClr>
                <a:srgbClr val="D6903D"/>
              </a:buClr>
              <a:buSzPct val="85000"/>
              <a:buFont typeface="Wingdings 2" pitchFamily="18" charset="2"/>
              <a:buChar char=""/>
              <a:defRPr sz="1600">
                <a:solidFill>
                  <a:schemeClr val="tx1"/>
                </a:solidFill>
                <a:latin typeface="Constantia" pitchFamily="18" charset="0"/>
              </a:defRPr>
            </a:lvl6pPr>
            <a:lvl7pPr marL="2971800" indent="-228600" eaLnBrk="0" fontAlgn="base" hangingPunct="0">
              <a:spcBef>
                <a:spcPts val="338"/>
              </a:spcBef>
              <a:spcAft>
                <a:spcPct val="0"/>
              </a:spcAft>
              <a:buClr>
                <a:srgbClr val="D6903D"/>
              </a:buClr>
              <a:buSzPct val="85000"/>
              <a:buFont typeface="Wingdings 2" pitchFamily="18" charset="2"/>
              <a:buChar char=""/>
              <a:defRPr sz="1600">
                <a:solidFill>
                  <a:schemeClr val="tx1"/>
                </a:solidFill>
                <a:latin typeface="Constantia" pitchFamily="18" charset="0"/>
              </a:defRPr>
            </a:lvl7pPr>
            <a:lvl8pPr marL="3429000" indent="-228600" eaLnBrk="0" fontAlgn="base" hangingPunct="0">
              <a:spcBef>
                <a:spcPts val="338"/>
              </a:spcBef>
              <a:spcAft>
                <a:spcPct val="0"/>
              </a:spcAft>
              <a:buClr>
                <a:srgbClr val="D6903D"/>
              </a:buClr>
              <a:buSzPct val="85000"/>
              <a:buFont typeface="Wingdings 2" pitchFamily="18" charset="2"/>
              <a:buChar char=""/>
              <a:defRPr sz="1600">
                <a:solidFill>
                  <a:schemeClr val="tx1"/>
                </a:solidFill>
                <a:latin typeface="Constantia" pitchFamily="18" charset="0"/>
              </a:defRPr>
            </a:lvl8pPr>
            <a:lvl9pPr marL="3886200" indent="-228600" eaLnBrk="0" fontAlgn="base" hangingPunct="0">
              <a:spcBef>
                <a:spcPts val="338"/>
              </a:spcBef>
              <a:spcAft>
                <a:spcPct val="0"/>
              </a:spcAft>
              <a:buClr>
                <a:srgbClr val="D6903D"/>
              </a:buClr>
              <a:buSzPct val="85000"/>
              <a:buFont typeface="Wingdings 2" pitchFamily="18" charset="2"/>
              <a:buChar char=""/>
              <a:defRPr sz="1600">
                <a:solidFill>
                  <a:schemeClr val="tx1"/>
                </a:solidFill>
                <a:latin typeface="Constantia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INSULATED BOX</a:t>
            </a:r>
            <a:endParaRPr lang="en-US" alt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w Cen MT" panose="020B0602020104020603" pitchFamily="34" charset="0"/>
            </a:endParaRPr>
          </a:p>
        </p:txBody>
      </p:sp>
      <p:grpSp>
        <p:nvGrpSpPr>
          <p:cNvPr id="75" name="Group 74"/>
          <p:cNvGrpSpPr/>
          <p:nvPr/>
        </p:nvGrpSpPr>
        <p:grpSpPr>
          <a:xfrm>
            <a:off x="3652521" y="2340396"/>
            <a:ext cx="1894314" cy="563619"/>
            <a:chOff x="6765740" y="1956299"/>
            <a:chExt cx="1894314" cy="563619"/>
          </a:xfrm>
        </p:grpSpPr>
        <p:cxnSp>
          <p:nvCxnSpPr>
            <p:cNvPr id="70" name="Elbow Connector 69"/>
            <p:cNvCxnSpPr/>
            <p:nvPr/>
          </p:nvCxnSpPr>
          <p:spPr>
            <a:xfrm flipV="1">
              <a:off x="6765740" y="2005754"/>
              <a:ext cx="1844860" cy="514164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Oval 71"/>
            <p:cNvSpPr/>
            <p:nvPr/>
          </p:nvSpPr>
          <p:spPr>
            <a:xfrm>
              <a:off x="8561145" y="1956299"/>
              <a:ext cx="98909" cy="989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8" name="TextBox 77"/>
          <p:cNvSpPr txBox="1">
            <a:spLocks noChangeArrowheads="1"/>
          </p:cNvSpPr>
          <p:nvPr/>
        </p:nvSpPr>
        <p:spPr bwMode="auto">
          <a:xfrm>
            <a:off x="4454116" y="3439125"/>
            <a:ext cx="200019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ts val="600"/>
              </a:spcBef>
              <a:buClr>
                <a:schemeClr val="accent2"/>
              </a:buClr>
              <a:buSzPct val="85000"/>
              <a:buFont typeface="Wingdings 2" pitchFamily="18" charset="2"/>
              <a:buChar char=""/>
              <a:defRPr sz="2600">
                <a:solidFill>
                  <a:schemeClr val="tx1"/>
                </a:solidFill>
                <a:latin typeface="Constantia" pitchFamily="18" charset="0"/>
              </a:defRPr>
            </a:lvl1pPr>
            <a:lvl2pPr marL="742950" indent="-285750" eaLnBrk="0" hangingPunct="0">
              <a:spcBef>
                <a:spcPts val="300"/>
              </a:spcBef>
              <a:buClr>
                <a:srgbClr val="D6903D"/>
              </a:buClr>
              <a:buSzPct val="85000"/>
              <a:buFont typeface="Wingdings 2" pitchFamily="18" charset="2"/>
              <a:buChar char=""/>
              <a:defRPr sz="2400">
                <a:solidFill>
                  <a:schemeClr val="tx2"/>
                </a:solidFill>
                <a:latin typeface="Constantia" pitchFamily="18" charset="0"/>
              </a:defRPr>
            </a:lvl2pPr>
            <a:lvl3pPr marL="1143000" indent="-228600" eaLnBrk="0" hangingPunct="0">
              <a:spcBef>
                <a:spcPts val="300"/>
              </a:spcBef>
              <a:buClr>
                <a:srgbClr val="B37732"/>
              </a:buClr>
              <a:buSzPct val="85000"/>
              <a:buFont typeface="Wingdings 2" pitchFamily="18" charset="2"/>
              <a:buChar char=""/>
              <a:defRPr sz="2100">
                <a:solidFill>
                  <a:schemeClr val="tx1"/>
                </a:solidFill>
                <a:latin typeface="Constantia" pitchFamily="18" charset="0"/>
              </a:defRPr>
            </a:lvl3pPr>
            <a:lvl4pPr marL="1600200" indent="-228600" eaLnBrk="0" hangingPunct="0">
              <a:spcBef>
                <a:spcPts val="300"/>
              </a:spcBef>
              <a:buClr>
                <a:srgbClr val="D6903D"/>
              </a:buClr>
              <a:buSzPct val="85000"/>
              <a:buFont typeface="Wingdings 2" pitchFamily="18" charset="2"/>
              <a:buChar char=""/>
              <a:defRPr sz="1900">
                <a:solidFill>
                  <a:schemeClr val="tx1"/>
                </a:solidFill>
                <a:latin typeface="Constantia" pitchFamily="18" charset="0"/>
              </a:defRPr>
            </a:lvl4pPr>
            <a:lvl5pPr marL="2057400" indent="-228600" eaLnBrk="0" hangingPunct="0">
              <a:spcBef>
                <a:spcPts val="338"/>
              </a:spcBef>
              <a:buClr>
                <a:srgbClr val="D6903D"/>
              </a:buClr>
              <a:buSzPct val="85000"/>
              <a:buFont typeface="Wingdings 2" pitchFamily="18" charset="2"/>
              <a:buChar char=""/>
              <a:defRPr sz="1600">
                <a:solidFill>
                  <a:schemeClr val="tx1"/>
                </a:solidFill>
                <a:latin typeface="Constantia" pitchFamily="18" charset="0"/>
              </a:defRPr>
            </a:lvl5pPr>
            <a:lvl6pPr marL="2514600" indent="-228600" eaLnBrk="0" fontAlgn="base" hangingPunct="0">
              <a:spcBef>
                <a:spcPts val="338"/>
              </a:spcBef>
              <a:spcAft>
                <a:spcPct val="0"/>
              </a:spcAft>
              <a:buClr>
                <a:srgbClr val="D6903D"/>
              </a:buClr>
              <a:buSzPct val="85000"/>
              <a:buFont typeface="Wingdings 2" pitchFamily="18" charset="2"/>
              <a:buChar char=""/>
              <a:defRPr sz="1600">
                <a:solidFill>
                  <a:schemeClr val="tx1"/>
                </a:solidFill>
                <a:latin typeface="Constantia" pitchFamily="18" charset="0"/>
              </a:defRPr>
            </a:lvl6pPr>
            <a:lvl7pPr marL="2971800" indent="-228600" eaLnBrk="0" fontAlgn="base" hangingPunct="0">
              <a:spcBef>
                <a:spcPts val="338"/>
              </a:spcBef>
              <a:spcAft>
                <a:spcPct val="0"/>
              </a:spcAft>
              <a:buClr>
                <a:srgbClr val="D6903D"/>
              </a:buClr>
              <a:buSzPct val="85000"/>
              <a:buFont typeface="Wingdings 2" pitchFamily="18" charset="2"/>
              <a:buChar char=""/>
              <a:defRPr sz="1600">
                <a:solidFill>
                  <a:schemeClr val="tx1"/>
                </a:solidFill>
                <a:latin typeface="Constantia" pitchFamily="18" charset="0"/>
              </a:defRPr>
            </a:lvl7pPr>
            <a:lvl8pPr marL="3429000" indent="-228600" eaLnBrk="0" fontAlgn="base" hangingPunct="0">
              <a:spcBef>
                <a:spcPts val="338"/>
              </a:spcBef>
              <a:spcAft>
                <a:spcPct val="0"/>
              </a:spcAft>
              <a:buClr>
                <a:srgbClr val="D6903D"/>
              </a:buClr>
              <a:buSzPct val="85000"/>
              <a:buFont typeface="Wingdings 2" pitchFamily="18" charset="2"/>
              <a:buChar char=""/>
              <a:defRPr sz="1600">
                <a:solidFill>
                  <a:schemeClr val="tx1"/>
                </a:solidFill>
                <a:latin typeface="Constantia" pitchFamily="18" charset="0"/>
              </a:defRPr>
            </a:lvl8pPr>
            <a:lvl9pPr marL="3886200" indent="-228600" eaLnBrk="0" fontAlgn="base" hangingPunct="0">
              <a:spcBef>
                <a:spcPts val="338"/>
              </a:spcBef>
              <a:spcAft>
                <a:spcPct val="0"/>
              </a:spcAft>
              <a:buClr>
                <a:srgbClr val="D6903D"/>
              </a:buClr>
              <a:buSzPct val="85000"/>
              <a:buFont typeface="Wingdings 2" pitchFamily="18" charset="2"/>
              <a:buChar char=""/>
              <a:defRPr sz="1600">
                <a:solidFill>
                  <a:schemeClr val="tx1"/>
                </a:solidFill>
                <a:latin typeface="Constantia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COOKING POTS</a:t>
            </a:r>
            <a:endParaRPr lang="en-US" alt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w Cen MT" panose="020B0602020104020603" pitchFamily="34" charset="0"/>
            </a:endParaRPr>
          </a:p>
        </p:txBody>
      </p:sp>
      <p:sp>
        <p:nvSpPr>
          <p:cNvPr id="130" name="Isosceles Triangle 129"/>
          <p:cNvSpPr/>
          <p:nvPr/>
        </p:nvSpPr>
        <p:spPr>
          <a:xfrm rot="5553579">
            <a:off x="4528617" y="-1130293"/>
            <a:ext cx="1014663" cy="7234896"/>
          </a:xfrm>
          <a:prstGeom prst="triangle">
            <a:avLst>
              <a:gd name="adj" fmla="val 45501"/>
            </a:avLst>
          </a:prstGeom>
          <a:gradFill>
            <a:gsLst>
              <a:gs pos="44000">
                <a:srgbClr val="FFFF00"/>
              </a:gs>
              <a:gs pos="0">
                <a:srgbClr val="FFFF00">
                  <a:alpha val="10000"/>
                </a:srgbClr>
              </a:gs>
              <a:gs pos="100000">
                <a:srgbClr val="FFFF00">
                  <a:alpha val="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Freeform 144"/>
          <p:cNvSpPr/>
          <p:nvPr/>
        </p:nvSpPr>
        <p:spPr>
          <a:xfrm>
            <a:off x="3152774" y="2856472"/>
            <a:ext cx="2378075" cy="562759"/>
          </a:xfrm>
          <a:custGeom>
            <a:avLst/>
            <a:gdLst>
              <a:gd name="connsiteX0" fmla="*/ 0 w 2908300"/>
              <a:gd name="connsiteY0" fmla="*/ 575136 h 575136"/>
              <a:gd name="connsiteX1" fmla="*/ 1676400 w 2908300"/>
              <a:gd name="connsiteY1" fmla="*/ 54436 h 575136"/>
              <a:gd name="connsiteX2" fmla="*/ 2908300 w 2908300"/>
              <a:gd name="connsiteY2" fmla="*/ 41736 h 575136"/>
              <a:gd name="connsiteX0" fmla="*/ 0 w 2908300"/>
              <a:gd name="connsiteY0" fmla="*/ 544350 h 544350"/>
              <a:gd name="connsiteX1" fmla="*/ 1271588 w 2908300"/>
              <a:gd name="connsiteY1" fmla="*/ 128425 h 544350"/>
              <a:gd name="connsiteX2" fmla="*/ 2908300 w 2908300"/>
              <a:gd name="connsiteY2" fmla="*/ 10950 h 544350"/>
              <a:gd name="connsiteX0" fmla="*/ 0 w 2908300"/>
              <a:gd name="connsiteY0" fmla="*/ 574858 h 574858"/>
              <a:gd name="connsiteX1" fmla="*/ 1271588 w 2908300"/>
              <a:gd name="connsiteY1" fmla="*/ 158933 h 574858"/>
              <a:gd name="connsiteX2" fmla="*/ 2908300 w 2908300"/>
              <a:gd name="connsiteY2" fmla="*/ 41458 h 574858"/>
              <a:gd name="connsiteX0" fmla="*/ 0 w 2874962"/>
              <a:gd name="connsiteY0" fmla="*/ 617001 h 617001"/>
              <a:gd name="connsiteX1" fmla="*/ 1238250 w 2874962"/>
              <a:gd name="connsiteY1" fmla="*/ 129638 h 617001"/>
              <a:gd name="connsiteX2" fmla="*/ 2874962 w 2874962"/>
              <a:gd name="connsiteY2" fmla="*/ 12163 h 617001"/>
              <a:gd name="connsiteX0" fmla="*/ 0 w 2874962"/>
              <a:gd name="connsiteY0" fmla="*/ 604838 h 604838"/>
              <a:gd name="connsiteX1" fmla="*/ 2874962 w 2874962"/>
              <a:gd name="connsiteY1" fmla="*/ 0 h 604838"/>
              <a:gd name="connsiteX0" fmla="*/ 0 w 2874962"/>
              <a:gd name="connsiteY0" fmla="*/ 644433 h 644433"/>
              <a:gd name="connsiteX1" fmla="*/ 2874962 w 2874962"/>
              <a:gd name="connsiteY1" fmla="*/ 39595 h 644433"/>
              <a:gd name="connsiteX0" fmla="*/ 0 w 2874962"/>
              <a:gd name="connsiteY0" fmla="*/ 621978 h 848512"/>
              <a:gd name="connsiteX1" fmla="*/ 2874962 w 2874962"/>
              <a:gd name="connsiteY1" fmla="*/ 17140 h 848512"/>
              <a:gd name="connsiteX0" fmla="*/ 0 w 2879725"/>
              <a:gd name="connsiteY0" fmla="*/ 452444 h 698839"/>
              <a:gd name="connsiteX1" fmla="*/ 2879725 w 2879725"/>
              <a:gd name="connsiteY1" fmla="*/ 19056 h 698839"/>
              <a:gd name="connsiteX0" fmla="*/ 0 w 2879725"/>
              <a:gd name="connsiteY0" fmla="*/ 517012 h 517012"/>
              <a:gd name="connsiteX1" fmla="*/ 2879725 w 2879725"/>
              <a:gd name="connsiteY1" fmla="*/ 83624 h 517012"/>
              <a:gd name="connsiteX0" fmla="*/ 0 w 2879725"/>
              <a:gd name="connsiteY0" fmla="*/ 433388 h 433388"/>
              <a:gd name="connsiteX1" fmla="*/ 2879725 w 2879725"/>
              <a:gd name="connsiteY1" fmla="*/ 0 h 433388"/>
              <a:gd name="connsiteX0" fmla="*/ 0 w 1958975"/>
              <a:gd name="connsiteY0" fmla="*/ 401638 h 401638"/>
              <a:gd name="connsiteX1" fmla="*/ 1958975 w 1958975"/>
              <a:gd name="connsiteY1" fmla="*/ 0 h 401638"/>
              <a:gd name="connsiteX0" fmla="*/ 0 w 2378075"/>
              <a:gd name="connsiteY0" fmla="*/ 439738 h 439738"/>
              <a:gd name="connsiteX1" fmla="*/ 2378075 w 2378075"/>
              <a:gd name="connsiteY1" fmla="*/ 0 h 439738"/>
              <a:gd name="connsiteX0" fmla="*/ 0 w 2378075"/>
              <a:gd name="connsiteY0" fmla="*/ 630898 h 630898"/>
              <a:gd name="connsiteX1" fmla="*/ 2378075 w 2378075"/>
              <a:gd name="connsiteY1" fmla="*/ 191160 h 630898"/>
              <a:gd name="connsiteX0" fmla="*/ 0 w 2378075"/>
              <a:gd name="connsiteY0" fmla="*/ 561416 h 562759"/>
              <a:gd name="connsiteX1" fmla="*/ 2378075 w 2378075"/>
              <a:gd name="connsiteY1" fmla="*/ 121678 h 562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378075" h="562759">
                <a:moveTo>
                  <a:pt x="0" y="561416"/>
                </a:moveTo>
                <a:cubicBezTo>
                  <a:pt x="1613958" y="602691"/>
                  <a:pt x="1014941" y="-324409"/>
                  <a:pt x="2378075" y="121678"/>
                </a:cubicBezTo>
              </a:path>
            </a:pathLst>
          </a:custGeom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Rectangle 146"/>
          <p:cNvSpPr/>
          <p:nvPr/>
        </p:nvSpPr>
        <p:spPr>
          <a:xfrm>
            <a:off x="5523228" y="2571750"/>
            <a:ext cx="2858772" cy="792974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lnSpc>
                <a:spcPts val="1800"/>
              </a:lnSpc>
              <a:spcBef>
                <a:spcPct val="0"/>
              </a:spcBef>
            </a:pPr>
            <a:r>
              <a:rPr lang="en-US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The inner surface is black because 98% of heat is absorbed by black </a:t>
            </a:r>
            <a:r>
              <a:rPr lang="en-US" altLang="en-US" sz="20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colour</a:t>
            </a:r>
            <a:r>
              <a:rPr lang="en-US" alt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. 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2729608" y="971550"/>
            <a:ext cx="4585592" cy="830997"/>
          </a:xfrm>
          <a:prstGeom prst="rect">
            <a:avLst/>
          </a:prstGeom>
          <a:solidFill>
            <a:schemeClr val="tx1">
              <a:alpha val="37000"/>
            </a:schemeClr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en-US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For cooking it requires slow heating i.e. about </a:t>
            </a:r>
            <a:r>
              <a:rPr lang="en-US" altLang="en-US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100°C - 140°C.</a:t>
            </a:r>
          </a:p>
        </p:txBody>
      </p:sp>
      <p:sp>
        <p:nvSpPr>
          <p:cNvPr id="146" name="Rectangle 145"/>
          <p:cNvSpPr/>
          <p:nvPr/>
        </p:nvSpPr>
        <p:spPr>
          <a:xfrm>
            <a:off x="3295395" y="4436489"/>
            <a:ext cx="5845574" cy="70788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 What kind of mirror – concave, convex or plain – would be best </a:t>
            </a:r>
            <a:r>
              <a:rPr 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suited for 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use in a solar cooker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?</a:t>
            </a: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 Why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?</a:t>
            </a:r>
          </a:p>
        </p:txBody>
      </p:sp>
      <p:sp>
        <p:nvSpPr>
          <p:cNvPr id="47" name="TextBox 46"/>
          <p:cNvSpPr txBox="1">
            <a:spLocks noChangeArrowheads="1"/>
          </p:cNvSpPr>
          <p:nvPr/>
        </p:nvSpPr>
        <p:spPr bwMode="auto">
          <a:xfrm>
            <a:off x="5486400" y="2171640"/>
            <a:ext cx="146356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ts val="600"/>
              </a:spcBef>
              <a:buClr>
                <a:schemeClr val="accent2"/>
              </a:buClr>
              <a:buSzPct val="85000"/>
              <a:buFont typeface="Wingdings 2" pitchFamily="18" charset="2"/>
              <a:buChar char=""/>
              <a:defRPr sz="2600">
                <a:solidFill>
                  <a:schemeClr val="tx1"/>
                </a:solidFill>
                <a:latin typeface="Constantia" pitchFamily="18" charset="0"/>
              </a:defRPr>
            </a:lvl1pPr>
            <a:lvl2pPr marL="742950" indent="-285750" eaLnBrk="0" hangingPunct="0">
              <a:spcBef>
                <a:spcPts val="300"/>
              </a:spcBef>
              <a:buClr>
                <a:srgbClr val="D6903D"/>
              </a:buClr>
              <a:buSzPct val="85000"/>
              <a:buFont typeface="Wingdings 2" pitchFamily="18" charset="2"/>
              <a:buChar char=""/>
              <a:defRPr sz="2400">
                <a:solidFill>
                  <a:schemeClr val="tx2"/>
                </a:solidFill>
                <a:latin typeface="Constantia" pitchFamily="18" charset="0"/>
              </a:defRPr>
            </a:lvl2pPr>
            <a:lvl3pPr marL="1143000" indent="-228600" eaLnBrk="0" hangingPunct="0">
              <a:spcBef>
                <a:spcPts val="300"/>
              </a:spcBef>
              <a:buClr>
                <a:srgbClr val="B37732"/>
              </a:buClr>
              <a:buSzPct val="85000"/>
              <a:buFont typeface="Wingdings 2" pitchFamily="18" charset="2"/>
              <a:buChar char=""/>
              <a:defRPr sz="2100">
                <a:solidFill>
                  <a:schemeClr val="tx1"/>
                </a:solidFill>
                <a:latin typeface="Constantia" pitchFamily="18" charset="0"/>
              </a:defRPr>
            </a:lvl3pPr>
            <a:lvl4pPr marL="1600200" indent="-228600" eaLnBrk="0" hangingPunct="0">
              <a:spcBef>
                <a:spcPts val="300"/>
              </a:spcBef>
              <a:buClr>
                <a:srgbClr val="D6903D"/>
              </a:buClr>
              <a:buSzPct val="85000"/>
              <a:buFont typeface="Wingdings 2" pitchFamily="18" charset="2"/>
              <a:buChar char=""/>
              <a:defRPr sz="1900">
                <a:solidFill>
                  <a:schemeClr val="tx1"/>
                </a:solidFill>
                <a:latin typeface="Constantia" pitchFamily="18" charset="0"/>
              </a:defRPr>
            </a:lvl4pPr>
            <a:lvl5pPr marL="2057400" indent="-228600" eaLnBrk="0" hangingPunct="0">
              <a:spcBef>
                <a:spcPts val="338"/>
              </a:spcBef>
              <a:buClr>
                <a:srgbClr val="D6903D"/>
              </a:buClr>
              <a:buSzPct val="85000"/>
              <a:buFont typeface="Wingdings 2" pitchFamily="18" charset="2"/>
              <a:buChar char=""/>
              <a:defRPr sz="1600">
                <a:solidFill>
                  <a:schemeClr val="tx1"/>
                </a:solidFill>
                <a:latin typeface="Constantia" pitchFamily="18" charset="0"/>
              </a:defRPr>
            </a:lvl5pPr>
            <a:lvl6pPr marL="2514600" indent="-228600" eaLnBrk="0" fontAlgn="base" hangingPunct="0">
              <a:spcBef>
                <a:spcPts val="338"/>
              </a:spcBef>
              <a:spcAft>
                <a:spcPct val="0"/>
              </a:spcAft>
              <a:buClr>
                <a:srgbClr val="D6903D"/>
              </a:buClr>
              <a:buSzPct val="85000"/>
              <a:buFont typeface="Wingdings 2" pitchFamily="18" charset="2"/>
              <a:buChar char=""/>
              <a:defRPr sz="1600">
                <a:solidFill>
                  <a:schemeClr val="tx1"/>
                </a:solidFill>
                <a:latin typeface="Constantia" pitchFamily="18" charset="0"/>
              </a:defRPr>
            </a:lvl6pPr>
            <a:lvl7pPr marL="2971800" indent="-228600" eaLnBrk="0" fontAlgn="base" hangingPunct="0">
              <a:spcBef>
                <a:spcPts val="338"/>
              </a:spcBef>
              <a:spcAft>
                <a:spcPct val="0"/>
              </a:spcAft>
              <a:buClr>
                <a:srgbClr val="D6903D"/>
              </a:buClr>
              <a:buSzPct val="85000"/>
              <a:buFont typeface="Wingdings 2" pitchFamily="18" charset="2"/>
              <a:buChar char=""/>
              <a:defRPr sz="1600">
                <a:solidFill>
                  <a:schemeClr val="tx1"/>
                </a:solidFill>
                <a:latin typeface="Constantia" pitchFamily="18" charset="0"/>
              </a:defRPr>
            </a:lvl7pPr>
            <a:lvl8pPr marL="3429000" indent="-228600" eaLnBrk="0" fontAlgn="base" hangingPunct="0">
              <a:spcBef>
                <a:spcPts val="338"/>
              </a:spcBef>
              <a:spcAft>
                <a:spcPct val="0"/>
              </a:spcAft>
              <a:buClr>
                <a:srgbClr val="D6903D"/>
              </a:buClr>
              <a:buSzPct val="85000"/>
              <a:buFont typeface="Wingdings 2" pitchFamily="18" charset="2"/>
              <a:buChar char=""/>
              <a:defRPr sz="1600">
                <a:solidFill>
                  <a:schemeClr val="tx1"/>
                </a:solidFill>
                <a:latin typeface="Constantia" pitchFamily="18" charset="0"/>
              </a:defRPr>
            </a:lvl8pPr>
            <a:lvl9pPr marL="3886200" indent="-228600" eaLnBrk="0" fontAlgn="base" hangingPunct="0">
              <a:spcBef>
                <a:spcPts val="338"/>
              </a:spcBef>
              <a:spcAft>
                <a:spcPct val="0"/>
              </a:spcAft>
              <a:buClr>
                <a:srgbClr val="D6903D"/>
              </a:buClr>
              <a:buSzPct val="85000"/>
              <a:buFont typeface="Wingdings 2" pitchFamily="18" charset="2"/>
              <a:buChar char=""/>
              <a:defRPr sz="1600">
                <a:solidFill>
                  <a:schemeClr val="tx1"/>
                </a:solidFill>
                <a:latin typeface="Constantia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GLASS LID</a:t>
            </a:r>
            <a:endParaRPr lang="en-US" altLang="en-US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6585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6" dur="2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6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" grpId="0"/>
      <p:bldP spid="32" grpId="0"/>
      <p:bldP spid="32" grpId="1"/>
      <p:bldP spid="68" grpId="0"/>
      <p:bldP spid="68" grpId="1"/>
      <p:bldP spid="78" grpId="0"/>
      <p:bldP spid="78" grpId="1"/>
      <p:bldP spid="130" grpId="0" animBg="1"/>
      <p:bldP spid="145" grpId="0" animBg="1"/>
      <p:bldP spid="145" grpId="1" animBg="1"/>
      <p:bldP spid="147" grpId="0" animBg="1"/>
      <p:bldP spid="147" grpId="1" animBg="1"/>
      <p:bldP spid="143" grpId="0" animBg="1"/>
      <p:bldP spid="146" grpId="0" animBg="1"/>
      <p:bldP spid="47" grpId="0"/>
      <p:bldP spid="47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d drive\MJ WORK\Pooja mam (physics)\CBSE (X)\Light - Reflection and Refraction\900_Rizwana-Khan_Purple Gradient Background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0000" b="20000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/>
          <p:cNvGrpSpPr/>
          <p:nvPr/>
        </p:nvGrpSpPr>
        <p:grpSpPr>
          <a:xfrm>
            <a:off x="181428" y="335635"/>
            <a:ext cx="8976159" cy="723305"/>
            <a:chOff x="415925" y="888423"/>
            <a:chExt cx="8976159" cy="723305"/>
          </a:xfrm>
        </p:grpSpPr>
        <p:sp>
          <p:nvSpPr>
            <p:cNvPr id="4" name="Rectangle 3"/>
            <p:cNvSpPr/>
            <p:nvPr/>
          </p:nvSpPr>
          <p:spPr>
            <a:xfrm>
              <a:off x="1162484" y="1533523"/>
              <a:ext cx="8229600" cy="782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415925" y="888423"/>
              <a:ext cx="755703" cy="692727"/>
              <a:chOff x="415925" y="285750"/>
              <a:chExt cx="755703" cy="692727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415925" y="285750"/>
                <a:ext cx="755703" cy="692727"/>
              </a:xfrm>
              <a:prstGeom prst="rect">
                <a:avLst/>
              </a:prstGeom>
              <a:blipFill dpi="0"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 w="57150">
                <a:solidFill>
                  <a:schemeClr val="bg1"/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prstClr val="black"/>
                  </a:solidFill>
                  <a:latin typeface="Aharoni" pitchFamily="2" charset="-79"/>
                  <a:cs typeface="Aharoni" pitchFamily="2" charset="-79"/>
                </a:endParaRPr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468744" y="324422"/>
                <a:ext cx="665567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3600" dirty="0">
                    <a:ln w="12700">
                      <a:solidFill>
                        <a:prstClr val="black"/>
                      </a:solidFill>
                    </a:ln>
                    <a:solidFill>
                      <a:prstClr val="white"/>
                    </a:solidFill>
                    <a:latin typeface="Aharoni" pitchFamily="2" charset="-79"/>
                    <a:cs typeface="Aharoni" pitchFamily="2" charset="-79"/>
                  </a:rPr>
                  <a:t>Q.</a:t>
                </a:r>
              </a:p>
            </p:txBody>
          </p:sp>
        </p:grpSp>
        <p:sp>
          <p:nvSpPr>
            <p:cNvPr id="6" name="Rectangle 5"/>
            <p:cNvSpPr/>
            <p:nvPr/>
          </p:nvSpPr>
          <p:spPr>
            <a:xfrm>
              <a:off x="1225097" y="986473"/>
              <a:ext cx="757561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70000"/>
                      </a:srgbClr>
                    </a:outerShdw>
                  </a:effectLst>
                  <a:latin typeface="Tw Cen MT" panose="020B0602020104020603" pitchFamily="34" charset="0"/>
                  <a:cs typeface="Aharoni" panose="02010803020104030203" pitchFamily="2" charset="-79"/>
                </a:rPr>
                <a:t>What are the advantages and limitations of solar cooker?</a:t>
              </a:r>
            </a:p>
          </p:txBody>
        </p:sp>
      </p:grpSp>
      <p:sp>
        <p:nvSpPr>
          <p:cNvPr id="17" name="Rectangle 16"/>
          <p:cNvSpPr/>
          <p:nvPr/>
        </p:nvSpPr>
        <p:spPr>
          <a:xfrm>
            <a:off x="152400" y="1047750"/>
            <a:ext cx="12001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70000"/>
                    </a:srgbClr>
                  </a:outerShdw>
                </a:effectLst>
                <a:latin typeface="Tw Cen MT" panose="020B0602020104020603" pitchFamily="34" charset="0"/>
                <a:cs typeface="Aharoni" panose="02010803020104030203" pitchFamily="2" charset="-79"/>
              </a:rPr>
              <a:t>Ans</a:t>
            </a:r>
            <a:r>
              <a:rPr lang="en-US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70000"/>
                    </a:srgbClr>
                  </a:outerShdw>
                </a:effectLst>
                <a:latin typeface="Tw Cen MT" panose="020B0602020104020603" pitchFamily="34" charset="0"/>
                <a:cs typeface="Aharoni" panose="02010803020104030203" pitchFamily="2" charset="-79"/>
              </a:rPr>
              <a:t>: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70000"/>
                  </a:srgbClr>
                </a:outerShdw>
              </a:effectLst>
              <a:latin typeface="Tw Cen MT" panose="020B0602020104020603" pitchFamily="34" charset="0"/>
              <a:cs typeface="Aharoni" panose="02010803020104030203" pitchFamily="2" charset="-79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52400" y="1676063"/>
            <a:ext cx="8610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C000"/>
                </a:solidFill>
              </a:rPr>
              <a:t>Advantage </a:t>
            </a:r>
            <a:r>
              <a:rPr lang="en-US" sz="2400" b="1" dirty="0" smtClean="0">
                <a:solidFill>
                  <a:srgbClr val="FFC000"/>
                </a:solidFill>
              </a:rPr>
              <a:t>:</a:t>
            </a:r>
            <a:endParaRPr lang="en-US" sz="2400" dirty="0">
              <a:solidFill>
                <a:schemeClr val="bg1"/>
              </a:solidFill>
            </a:endParaRPr>
          </a:p>
          <a:p>
            <a:pPr marL="514350" indent="-514350" defTabSz="228600">
              <a:buFont typeface="+mj-lt"/>
              <a:buAutoNum type="romanLcPeriod"/>
            </a:pPr>
            <a:r>
              <a:rPr lang="en-US" sz="2400" dirty="0" smtClean="0">
                <a:solidFill>
                  <a:schemeClr val="bg1"/>
                </a:solidFill>
              </a:rPr>
              <a:t>Does </a:t>
            </a:r>
            <a:r>
              <a:rPr lang="en-US" sz="2400" dirty="0">
                <a:solidFill>
                  <a:schemeClr val="bg1"/>
                </a:solidFill>
              </a:rPr>
              <a:t>not use fuels like coal, kerosene and LPG.</a:t>
            </a:r>
          </a:p>
          <a:p>
            <a:pPr marL="514350" indent="-514350" defTabSz="228600">
              <a:buFont typeface="+mj-lt"/>
              <a:buAutoNum type="romanLcPeriod"/>
            </a:pPr>
            <a:r>
              <a:rPr lang="en-US" sz="2400" dirty="0" smtClean="0">
                <a:solidFill>
                  <a:schemeClr val="bg1"/>
                </a:solidFill>
              </a:rPr>
              <a:t>No </a:t>
            </a:r>
            <a:r>
              <a:rPr lang="en-US" sz="2400" dirty="0">
                <a:solidFill>
                  <a:schemeClr val="bg1"/>
                </a:solidFill>
              </a:rPr>
              <a:t>smoke.</a:t>
            </a:r>
          </a:p>
          <a:p>
            <a:pPr marL="514350" indent="-514350" defTabSz="228600">
              <a:buFont typeface="+mj-lt"/>
              <a:buAutoNum type="romanLcPeriod"/>
            </a:pPr>
            <a:r>
              <a:rPr lang="en-US" sz="2400" dirty="0" smtClean="0">
                <a:solidFill>
                  <a:schemeClr val="bg1"/>
                </a:solidFill>
              </a:rPr>
              <a:t>Since </a:t>
            </a:r>
            <a:r>
              <a:rPr lang="en-US" sz="2400" dirty="0">
                <a:solidFill>
                  <a:schemeClr val="bg1"/>
                </a:solidFill>
              </a:rPr>
              <a:t>the food is cooked at a comparatively lower temperature in </a:t>
            </a:r>
            <a:r>
              <a:rPr lang="en-US" sz="2400" dirty="0" smtClean="0">
                <a:solidFill>
                  <a:schemeClr val="bg1"/>
                </a:solidFill>
              </a:rPr>
              <a:t> a </a:t>
            </a:r>
            <a:r>
              <a:rPr lang="en-US" sz="2400" dirty="0">
                <a:solidFill>
                  <a:schemeClr val="bg1"/>
                </a:solidFill>
              </a:rPr>
              <a:t>solar cooker, its nutrients do not get destroyed.</a:t>
            </a:r>
          </a:p>
        </p:txBody>
      </p:sp>
    </p:spTree>
    <p:extLst>
      <p:ext uri="{BB962C8B-B14F-4D97-AF65-F5344CB8AC3E}">
        <p14:creationId xmlns:p14="http://schemas.microsoft.com/office/powerpoint/2010/main" val="597521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d drive\MJ WORK\Pooja mam (physics)\CBSE (X)\Light - Reflection and Refraction\900_Rizwana-Khan_Purple Gradient Background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0000" b="20000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/>
          <p:cNvGrpSpPr/>
          <p:nvPr/>
        </p:nvGrpSpPr>
        <p:grpSpPr>
          <a:xfrm>
            <a:off x="181428" y="335635"/>
            <a:ext cx="8976159" cy="723305"/>
            <a:chOff x="415925" y="888423"/>
            <a:chExt cx="8976159" cy="723305"/>
          </a:xfrm>
        </p:grpSpPr>
        <p:sp>
          <p:nvSpPr>
            <p:cNvPr id="4" name="Rectangle 3"/>
            <p:cNvSpPr/>
            <p:nvPr/>
          </p:nvSpPr>
          <p:spPr>
            <a:xfrm>
              <a:off x="1162484" y="1533523"/>
              <a:ext cx="8229600" cy="782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415925" y="888423"/>
              <a:ext cx="755703" cy="692727"/>
              <a:chOff x="415925" y="285750"/>
              <a:chExt cx="755703" cy="692727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415925" y="285750"/>
                <a:ext cx="755703" cy="692727"/>
              </a:xfrm>
              <a:prstGeom prst="rect">
                <a:avLst/>
              </a:prstGeom>
              <a:blipFill dpi="0"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 w="57150">
                <a:solidFill>
                  <a:schemeClr val="bg1"/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prstClr val="black"/>
                  </a:solidFill>
                  <a:latin typeface="Aharoni" pitchFamily="2" charset="-79"/>
                  <a:cs typeface="Aharoni" pitchFamily="2" charset="-79"/>
                </a:endParaRPr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468744" y="324422"/>
                <a:ext cx="665567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3600" dirty="0">
                    <a:ln w="12700">
                      <a:solidFill>
                        <a:prstClr val="black"/>
                      </a:solidFill>
                    </a:ln>
                    <a:solidFill>
                      <a:prstClr val="white"/>
                    </a:solidFill>
                    <a:latin typeface="Aharoni" pitchFamily="2" charset="-79"/>
                    <a:cs typeface="Aharoni" pitchFamily="2" charset="-79"/>
                  </a:rPr>
                  <a:t>Q.</a:t>
                </a:r>
              </a:p>
            </p:txBody>
          </p:sp>
        </p:grpSp>
        <p:sp>
          <p:nvSpPr>
            <p:cNvPr id="6" name="Rectangle 5"/>
            <p:cNvSpPr/>
            <p:nvPr/>
          </p:nvSpPr>
          <p:spPr>
            <a:xfrm>
              <a:off x="1225097" y="986473"/>
              <a:ext cx="757561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70000"/>
                      </a:srgbClr>
                    </a:outerShdw>
                  </a:effectLst>
                  <a:latin typeface="Tw Cen MT" panose="020B0602020104020603" pitchFamily="34" charset="0"/>
                  <a:cs typeface="Aharoni" panose="02010803020104030203" pitchFamily="2" charset="-79"/>
                </a:rPr>
                <a:t>What are the advantages and limitations of solar cooker?</a:t>
              </a:r>
            </a:p>
          </p:txBody>
        </p:sp>
      </p:grpSp>
      <p:sp>
        <p:nvSpPr>
          <p:cNvPr id="17" name="Rectangle 16"/>
          <p:cNvSpPr/>
          <p:nvPr/>
        </p:nvSpPr>
        <p:spPr>
          <a:xfrm>
            <a:off x="152400" y="1047750"/>
            <a:ext cx="12001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70000"/>
                    </a:srgbClr>
                  </a:outerShdw>
                </a:effectLst>
                <a:latin typeface="Tw Cen MT" panose="020B0602020104020603" pitchFamily="34" charset="0"/>
                <a:cs typeface="Aharoni" panose="02010803020104030203" pitchFamily="2" charset="-79"/>
              </a:rPr>
              <a:t>Ans</a:t>
            </a:r>
            <a:r>
              <a:rPr lang="en-US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70000"/>
                    </a:srgbClr>
                  </a:outerShdw>
                </a:effectLst>
                <a:latin typeface="Tw Cen MT" panose="020B0602020104020603" pitchFamily="34" charset="0"/>
                <a:cs typeface="Aharoni" panose="02010803020104030203" pitchFamily="2" charset="-79"/>
              </a:rPr>
              <a:t>: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70000"/>
                  </a:srgbClr>
                </a:outerShdw>
              </a:effectLst>
              <a:latin typeface="Tw Cen MT" panose="020B0602020104020603" pitchFamily="34" charset="0"/>
              <a:cs typeface="Aharoni" panose="02010803020104030203" pitchFamily="2" charset="-79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52400" y="1676063"/>
            <a:ext cx="8610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FFC000"/>
                </a:solidFill>
              </a:rPr>
              <a:t>Limitations :</a:t>
            </a:r>
          </a:p>
          <a:p>
            <a:pPr marL="514350" indent="-514350" defTabSz="228600">
              <a:buFont typeface="+mj-lt"/>
              <a:buAutoNum type="romanLcPeriod"/>
            </a:pPr>
            <a:r>
              <a:rPr lang="en-US" sz="2400" dirty="0" smtClean="0">
                <a:solidFill>
                  <a:schemeClr val="bg1"/>
                </a:solidFill>
              </a:rPr>
              <a:t>Cannot </a:t>
            </a:r>
            <a:r>
              <a:rPr lang="en-US" sz="2400" dirty="0">
                <a:solidFill>
                  <a:schemeClr val="bg1"/>
                </a:solidFill>
              </a:rPr>
              <a:t>be used during night time and cloudy days.</a:t>
            </a:r>
          </a:p>
          <a:p>
            <a:pPr marL="514350" indent="-514350" defTabSz="228600">
              <a:buFont typeface="+mj-lt"/>
              <a:buAutoNum type="romanLcPeriod"/>
            </a:pPr>
            <a:r>
              <a:rPr lang="en-US" sz="2400" dirty="0" smtClean="0">
                <a:solidFill>
                  <a:schemeClr val="bg1"/>
                </a:solidFill>
              </a:rPr>
              <a:t>The </a:t>
            </a:r>
            <a:r>
              <a:rPr lang="en-US" sz="2400" dirty="0">
                <a:solidFill>
                  <a:schemeClr val="bg1"/>
                </a:solidFill>
              </a:rPr>
              <a:t>direction of the mirror of the solar cooker has to be changed from time </a:t>
            </a:r>
            <a:r>
              <a:rPr lang="en-US" sz="2400" dirty="0" smtClean="0">
                <a:solidFill>
                  <a:schemeClr val="bg1"/>
                </a:solidFill>
              </a:rPr>
              <a:t>to time </a:t>
            </a:r>
            <a:r>
              <a:rPr lang="en-US" sz="2400" dirty="0">
                <a:solidFill>
                  <a:schemeClr val="bg1"/>
                </a:solidFill>
              </a:rPr>
              <a:t>to keep it facing the sun.</a:t>
            </a:r>
          </a:p>
          <a:p>
            <a:pPr marL="514350" indent="-514350" defTabSz="228600">
              <a:buFont typeface="+mj-lt"/>
              <a:buAutoNum type="romanLcPeriod"/>
            </a:pPr>
            <a:r>
              <a:rPr lang="en-US" sz="2400" dirty="0" smtClean="0">
                <a:solidFill>
                  <a:schemeClr val="bg1"/>
                </a:solidFill>
              </a:rPr>
              <a:t>It </a:t>
            </a:r>
            <a:r>
              <a:rPr lang="en-US" sz="2400" dirty="0">
                <a:solidFill>
                  <a:schemeClr val="bg1"/>
                </a:solidFill>
              </a:rPr>
              <a:t>cannot be used for baking (making </a:t>
            </a:r>
            <a:r>
              <a:rPr lang="en-US" sz="2400" dirty="0" err="1">
                <a:solidFill>
                  <a:schemeClr val="bg1"/>
                </a:solidFill>
              </a:rPr>
              <a:t>chapatis</a:t>
            </a:r>
            <a:r>
              <a:rPr lang="en-US" sz="2400" dirty="0">
                <a:solidFill>
                  <a:schemeClr val="bg1"/>
                </a:solidFill>
              </a:rPr>
              <a:t>, </a:t>
            </a:r>
            <a:r>
              <a:rPr lang="en-US" sz="2400" dirty="0" err="1">
                <a:solidFill>
                  <a:schemeClr val="bg1"/>
                </a:solidFill>
              </a:rPr>
              <a:t>etc</a:t>
            </a:r>
            <a:r>
              <a:rPr lang="en-US" sz="2400" dirty="0">
                <a:solidFill>
                  <a:schemeClr val="bg1"/>
                </a:solidFill>
              </a:rPr>
              <a:t>) and frying.</a:t>
            </a:r>
          </a:p>
        </p:txBody>
      </p:sp>
    </p:spTree>
    <p:extLst>
      <p:ext uri="{BB962C8B-B14F-4D97-AF65-F5344CB8AC3E}">
        <p14:creationId xmlns:p14="http://schemas.microsoft.com/office/powerpoint/2010/main" val="235482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24100" y="2187029"/>
            <a:ext cx="4495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1" dirty="0" smtClean="0"/>
              <a:t>Thank You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2474742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" y="-16651"/>
            <a:ext cx="9143999" cy="5143500"/>
          </a:xfrm>
          <a:prstGeom prst="rect">
            <a:avLst/>
          </a:prstGeom>
          <a:gradFill>
            <a:gsLst>
              <a:gs pos="34000">
                <a:srgbClr val="00B0F0"/>
              </a:gs>
              <a:gs pos="7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C:\Users\Temp45\Desktop\Grass_and_Stones_Ground_PNG_Clipart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" y="3040388"/>
            <a:ext cx="9143999" cy="2119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ight Arrow 9"/>
          <p:cNvSpPr/>
          <p:nvPr/>
        </p:nvSpPr>
        <p:spPr>
          <a:xfrm>
            <a:off x="-236220" y="802010"/>
            <a:ext cx="734459" cy="400177"/>
          </a:xfrm>
          <a:custGeom>
            <a:avLst/>
            <a:gdLst>
              <a:gd name="connsiteX0" fmla="*/ 0 w 1905000"/>
              <a:gd name="connsiteY0" fmla="*/ 235900 h 943598"/>
              <a:gd name="connsiteX1" fmla="*/ 1433201 w 1905000"/>
              <a:gd name="connsiteY1" fmla="*/ 235900 h 943598"/>
              <a:gd name="connsiteX2" fmla="*/ 1433201 w 1905000"/>
              <a:gd name="connsiteY2" fmla="*/ 0 h 943598"/>
              <a:gd name="connsiteX3" fmla="*/ 1905000 w 1905000"/>
              <a:gd name="connsiteY3" fmla="*/ 471799 h 943598"/>
              <a:gd name="connsiteX4" fmla="*/ 1433201 w 1905000"/>
              <a:gd name="connsiteY4" fmla="*/ 943598 h 943598"/>
              <a:gd name="connsiteX5" fmla="*/ 1433201 w 1905000"/>
              <a:gd name="connsiteY5" fmla="*/ 707699 h 943598"/>
              <a:gd name="connsiteX6" fmla="*/ 0 w 1905000"/>
              <a:gd name="connsiteY6" fmla="*/ 707699 h 943598"/>
              <a:gd name="connsiteX7" fmla="*/ 0 w 1905000"/>
              <a:gd name="connsiteY7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1433201 w 1905000"/>
              <a:gd name="connsiteY2" fmla="*/ 235900 h 943598"/>
              <a:gd name="connsiteX3" fmla="*/ 1433201 w 1905000"/>
              <a:gd name="connsiteY3" fmla="*/ 0 h 943598"/>
              <a:gd name="connsiteX4" fmla="*/ 1905000 w 1905000"/>
              <a:gd name="connsiteY4" fmla="*/ 471799 h 943598"/>
              <a:gd name="connsiteX5" fmla="*/ 1433201 w 1905000"/>
              <a:gd name="connsiteY5" fmla="*/ 943598 h 943598"/>
              <a:gd name="connsiteX6" fmla="*/ 1433201 w 1905000"/>
              <a:gd name="connsiteY6" fmla="*/ 707699 h 943598"/>
              <a:gd name="connsiteX7" fmla="*/ 0 w 1905000"/>
              <a:gd name="connsiteY7" fmla="*/ 707699 h 943598"/>
              <a:gd name="connsiteX8" fmla="*/ 0 w 1905000"/>
              <a:gd name="connsiteY8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0 w 1905000"/>
              <a:gd name="connsiteY8" fmla="*/ 707699 h 943598"/>
              <a:gd name="connsiteX9" fmla="*/ 0 w 1905000"/>
              <a:gd name="connsiteY9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333375 w 1905000"/>
              <a:gd name="connsiteY8" fmla="*/ 709613 h 943598"/>
              <a:gd name="connsiteX9" fmla="*/ 0 w 1905000"/>
              <a:gd name="connsiteY9" fmla="*/ 707699 h 943598"/>
              <a:gd name="connsiteX10" fmla="*/ 0 w 1905000"/>
              <a:gd name="connsiteY10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76313 w 1905000"/>
              <a:gd name="connsiteY2" fmla="*/ 1587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05000" h="943598">
                <a:moveTo>
                  <a:pt x="0" y="235900"/>
                </a:moveTo>
                <a:cubicBezTo>
                  <a:pt x="57150" y="156844"/>
                  <a:pt x="213519" y="403383"/>
                  <a:pt x="376238" y="390525"/>
                </a:cubicBezTo>
                <a:cubicBezTo>
                  <a:pt x="538957" y="377667"/>
                  <a:pt x="793855" y="156317"/>
                  <a:pt x="976313" y="158750"/>
                </a:cubicBezTo>
                <a:cubicBezTo>
                  <a:pt x="1158771" y="161183"/>
                  <a:pt x="1249790" y="176317"/>
                  <a:pt x="1433201" y="235900"/>
                </a:cubicBezTo>
                <a:lnTo>
                  <a:pt x="1433201" y="0"/>
                </a:lnTo>
                <a:lnTo>
                  <a:pt x="1905000" y="471799"/>
                </a:lnTo>
                <a:lnTo>
                  <a:pt x="1433201" y="943598"/>
                </a:lnTo>
                <a:lnTo>
                  <a:pt x="1433201" y="707699"/>
                </a:lnTo>
                <a:cubicBezTo>
                  <a:pt x="1235609" y="540908"/>
                  <a:pt x="1137392" y="511649"/>
                  <a:pt x="947738" y="514350"/>
                </a:cubicBezTo>
                <a:cubicBezTo>
                  <a:pt x="758084" y="517051"/>
                  <a:pt x="538956" y="777400"/>
                  <a:pt x="381000" y="809625"/>
                </a:cubicBezTo>
                <a:cubicBezTo>
                  <a:pt x="223044" y="841850"/>
                  <a:pt x="127000" y="741674"/>
                  <a:pt x="0" y="707699"/>
                </a:cubicBezTo>
                <a:lnTo>
                  <a:pt x="0" y="2359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62000">
                <a:schemeClr val="accent1">
                  <a:tint val="23500"/>
                  <a:satMod val="160000"/>
                  <a:alpha val="6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ight Arrow 9"/>
          <p:cNvSpPr/>
          <p:nvPr/>
        </p:nvSpPr>
        <p:spPr>
          <a:xfrm>
            <a:off x="-304800" y="1561212"/>
            <a:ext cx="734459" cy="400177"/>
          </a:xfrm>
          <a:custGeom>
            <a:avLst/>
            <a:gdLst>
              <a:gd name="connsiteX0" fmla="*/ 0 w 1905000"/>
              <a:gd name="connsiteY0" fmla="*/ 235900 h 943598"/>
              <a:gd name="connsiteX1" fmla="*/ 1433201 w 1905000"/>
              <a:gd name="connsiteY1" fmla="*/ 235900 h 943598"/>
              <a:gd name="connsiteX2" fmla="*/ 1433201 w 1905000"/>
              <a:gd name="connsiteY2" fmla="*/ 0 h 943598"/>
              <a:gd name="connsiteX3" fmla="*/ 1905000 w 1905000"/>
              <a:gd name="connsiteY3" fmla="*/ 471799 h 943598"/>
              <a:gd name="connsiteX4" fmla="*/ 1433201 w 1905000"/>
              <a:gd name="connsiteY4" fmla="*/ 943598 h 943598"/>
              <a:gd name="connsiteX5" fmla="*/ 1433201 w 1905000"/>
              <a:gd name="connsiteY5" fmla="*/ 707699 h 943598"/>
              <a:gd name="connsiteX6" fmla="*/ 0 w 1905000"/>
              <a:gd name="connsiteY6" fmla="*/ 707699 h 943598"/>
              <a:gd name="connsiteX7" fmla="*/ 0 w 1905000"/>
              <a:gd name="connsiteY7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1433201 w 1905000"/>
              <a:gd name="connsiteY2" fmla="*/ 235900 h 943598"/>
              <a:gd name="connsiteX3" fmla="*/ 1433201 w 1905000"/>
              <a:gd name="connsiteY3" fmla="*/ 0 h 943598"/>
              <a:gd name="connsiteX4" fmla="*/ 1905000 w 1905000"/>
              <a:gd name="connsiteY4" fmla="*/ 471799 h 943598"/>
              <a:gd name="connsiteX5" fmla="*/ 1433201 w 1905000"/>
              <a:gd name="connsiteY5" fmla="*/ 943598 h 943598"/>
              <a:gd name="connsiteX6" fmla="*/ 1433201 w 1905000"/>
              <a:gd name="connsiteY6" fmla="*/ 707699 h 943598"/>
              <a:gd name="connsiteX7" fmla="*/ 0 w 1905000"/>
              <a:gd name="connsiteY7" fmla="*/ 707699 h 943598"/>
              <a:gd name="connsiteX8" fmla="*/ 0 w 1905000"/>
              <a:gd name="connsiteY8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0 w 1905000"/>
              <a:gd name="connsiteY8" fmla="*/ 707699 h 943598"/>
              <a:gd name="connsiteX9" fmla="*/ 0 w 1905000"/>
              <a:gd name="connsiteY9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333375 w 1905000"/>
              <a:gd name="connsiteY8" fmla="*/ 709613 h 943598"/>
              <a:gd name="connsiteX9" fmla="*/ 0 w 1905000"/>
              <a:gd name="connsiteY9" fmla="*/ 707699 h 943598"/>
              <a:gd name="connsiteX10" fmla="*/ 0 w 1905000"/>
              <a:gd name="connsiteY10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76313 w 1905000"/>
              <a:gd name="connsiteY2" fmla="*/ 1587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05000" h="943598">
                <a:moveTo>
                  <a:pt x="0" y="235900"/>
                </a:moveTo>
                <a:cubicBezTo>
                  <a:pt x="57150" y="156844"/>
                  <a:pt x="213519" y="403383"/>
                  <a:pt x="376238" y="390525"/>
                </a:cubicBezTo>
                <a:cubicBezTo>
                  <a:pt x="538957" y="377667"/>
                  <a:pt x="793855" y="156317"/>
                  <a:pt x="976313" y="158750"/>
                </a:cubicBezTo>
                <a:cubicBezTo>
                  <a:pt x="1158771" y="161183"/>
                  <a:pt x="1249790" y="176317"/>
                  <a:pt x="1433201" y="235900"/>
                </a:cubicBezTo>
                <a:lnTo>
                  <a:pt x="1433201" y="0"/>
                </a:lnTo>
                <a:lnTo>
                  <a:pt x="1905000" y="471799"/>
                </a:lnTo>
                <a:lnTo>
                  <a:pt x="1433201" y="943598"/>
                </a:lnTo>
                <a:lnTo>
                  <a:pt x="1433201" y="707699"/>
                </a:lnTo>
                <a:cubicBezTo>
                  <a:pt x="1235609" y="540908"/>
                  <a:pt x="1137392" y="511649"/>
                  <a:pt x="947738" y="514350"/>
                </a:cubicBezTo>
                <a:cubicBezTo>
                  <a:pt x="758084" y="517051"/>
                  <a:pt x="538956" y="777400"/>
                  <a:pt x="381000" y="809625"/>
                </a:cubicBezTo>
                <a:cubicBezTo>
                  <a:pt x="223044" y="841850"/>
                  <a:pt x="127000" y="741674"/>
                  <a:pt x="0" y="707699"/>
                </a:cubicBezTo>
                <a:lnTo>
                  <a:pt x="0" y="2359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62000">
                <a:schemeClr val="accent1">
                  <a:tint val="23500"/>
                  <a:satMod val="160000"/>
                  <a:alpha val="6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ight Arrow 9"/>
          <p:cNvSpPr/>
          <p:nvPr/>
        </p:nvSpPr>
        <p:spPr>
          <a:xfrm>
            <a:off x="9524" y="1183887"/>
            <a:ext cx="734459" cy="400177"/>
          </a:xfrm>
          <a:custGeom>
            <a:avLst/>
            <a:gdLst>
              <a:gd name="connsiteX0" fmla="*/ 0 w 1905000"/>
              <a:gd name="connsiteY0" fmla="*/ 235900 h 943598"/>
              <a:gd name="connsiteX1" fmla="*/ 1433201 w 1905000"/>
              <a:gd name="connsiteY1" fmla="*/ 235900 h 943598"/>
              <a:gd name="connsiteX2" fmla="*/ 1433201 w 1905000"/>
              <a:gd name="connsiteY2" fmla="*/ 0 h 943598"/>
              <a:gd name="connsiteX3" fmla="*/ 1905000 w 1905000"/>
              <a:gd name="connsiteY3" fmla="*/ 471799 h 943598"/>
              <a:gd name="connsiteX4" fmla="*/ 1433201 w 1905000"/>
              <a:gd name="connsiteY4" fmla="*/ 943598 h 943598"/>
              <a:gd name="connsiteX5" fmla="*/ 1433201 w 1905000"/>
              <a:gd name="connsiteY5" fmla="*/ 707699 h 943598"/>
              <a:gd name="connsiteX6" fmla="*/ 0 w 1905000"/>
              <a:gd name="connsiteY6" fmla="*/ 707699 h 943598"/>
              <a:gd name="connsiteX7" fmla="*/ 0 w 1905000"/>
              <a:gd name="connsiteY7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1433201 w 1905000"/>
              <a:gd name="connsiteY2" fmla="*/ 235900 h 943598"/>
              <a:gd name="connsiteX3" fmla="*/ 1433201 w 1905000"/>
              <a:gd name="connsiteY3" fmla="*/ 0 h 943598"/>
              <a:gd name="connsiteX4" fmla="*/ 1905000 w 1905000"/>
              <a:gd name="connsiteY4" fmla="*/ 471799 h 943598"/>
              <a:gd name="connsiteX5" fmla="*/ 1433201 w 1905000"/>
              <a:gd name="connsiteY5" fmla="*/ 943598 h 943598"/>
              <a:gd name="connsiteX6" fmla="*/ 1433201 w 1905000"/>
              <a:gd name="connsiteY6" fmla="*/ 707699 h 943598"/>
              <a:gd name="connsiteX7" fmla="*/ 0 w 1905000"/>
              <a:gd name="connsiteY7" fmla="*/ 707699 h 943598"/>
              <a:gd name="connsiteX8" fmla="*/ 0 w 1905000"/>
              <a:gd name="connsiteY8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0 w 1905000"/>
              <a:gd name="connsiteY8" fmla="*/ 707699 h 943598"/>
              <a:gd name="connsiteX9" fmla="*/ 0 w 1905000"/>
              <a:gd name="connsiteY9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333375 w 1905000"/>
              <a:gd name="connsiteY8" fmla="*/ 709613 h 943598"/>
              <a:gd name="connsiteX9" fmla="*/ 0 w 1905000"/>
              <a:gd name="connsiteY9" fmla="*/ 707699 h 943598"/>
              <a:gd name="connsiteX10" fmla="*/ 0 w 1905000"/>
              <a:gd name="connsiteY10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76313 w 1905000"/>
              <a:gd name="connsiteY2" fmla="*/ 1587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05000" h="943598">
                <a:moveTo>
                  <a:pt x="0" y="235900"/>
                </a:moveTo>
                <a:cubicBezTo>
                  <a:pt x="57150" y="156844"/>
                  <a:pt x="213519" y="403383"/>
                  <a:pt x="376238" y="390525"/>
                </a:cubicBezTo>
                <a:cubicBezTo>
                  <a:pt x="538957" y="377667"/>
                  <a:pt x="793855" y="156317"/>
                  <a:pt x="976313" y="158750"/>
                </a:cubicBezTo>
                <a:cubicBezTo>
                  <a:pt x="1158771" y="161183"/>
                  <a:pt x="1249790" y="176317"/>
                  <a:pt x="1433201" y="235900"/>
                </a:cubicBezTo>
                <a:lnTo>
                  <a:pt x="1433201" y="0"/>
                </a:lnTo>
                <a:lnTo>
                  <a:pt x="1905000" y="471799"/>
                </a:lnTo>
                <a:lnTo>
                  <a:pt x="1433201" y="943598"/>
                </a:lnTo>
                <a:lnTo>
                  <a:pt x="1433201" y="707699"/>
                </a:lnTo>
                <a:cubicBezTo>
                  <a:pt x="1235609" y="540908"/>
                  <a:pt x="1137392" y="511649"/>
                  <a:pt x="947738" y="514350"/>
                </a:cubicBezTo>
                <a:cubicBezTo>
                  <a:pt x="758084" y="517051"/>
                  <a:pt x="538956" y="777400"/>
                  <a:pt x="381000" y="809625"/>
                </a:cubicBezTo>
                <a:cubicBezTo>
                  <a:pt x="223044" y="841850"/>
                  <a:pt x="127000" y="741674"/>
                  <a:pt x="0" y="707699"/>
                </a:cubicBezTo>
                <a:lnTo>
                  <a:pt x="0" y="2359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62000">
                <a:schemeClr val="accent1">
                  <a:tint val="23500"/>
                  <a:satMod val="160000"/>
                  <a:alpha val="6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5836915" y="3768245"/>
            <a:ext cx="918342" cy="463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1861483" y="1202187"/>
            <a:ext cx="332919" cy="346949"/>
          </a:xfrm>
          <a:prstGeom prst="roundRect">
            <a:avLst>
              <a:gd name="adj" fmla="val 27371"/>
            </a:avLst>
          </a:prstGeom>
          <a:solidFill>
            <a:schemeClr val="tx1"/>
          </a:solidFill>
          <a:ln w="28575">
            <a:solidFill>
              <a:schemeClr val="tx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1825209" y="1567168"/>
            <a:ext cx="402292" cy="2932005"/>
            <a:chOff x="1720768" y="1771824"/>
            <a:chExt cx="564245" cy="3087969"/>
          </a:xfrm>
        </p:grpSpPr>
        <p:sp>
          <p:nvSpPr>
            <p:cNvPr id="17" name="Rounded Rectangle 16"/>
            <p:cNvSpPr/>
            <p:nvPr/>
          </p:nvSpPr>
          <p:spPr>
            <a:xfrm>
              <a:off x="1784889" y="1795764"/>
              <a:ext cx="430722" cy="3062641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Triangle 17"/>
            <p:cNvSpPr/>
            <p:nvPr/>
          </p:nvSpPr>
          <p:spPr>
            <a:xfrm>
              <a:off x="2207244" y="1771824"/>
              <a:ext cx="77769" cy="3087969"/>
            </a:xfrm>
            <a:prstGeom prst="rt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ight Triangle 18"/>
            <p:cNvSpPr/>
            <p:nvPr/>
          </p:nvSpPr>
          <p:spPr>
            <a:xfrm flipH="1">
              <a:off x="1720768" y="1795764"/>
              <a:ext cx="67072" cy="3064028"/>
            </a:xfrm>
            <a:prstGeom prst="rt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ounded Rectangle 19"/>
          <p:cNvSpPr/>
          <p:nvPr/>
        </p:nvSpPr>
        <p:spPr>
          <a:xfrm>
            <a:off x="1914990" y="1646564"/>
            <a:ext cx="221139" cy="258066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2028159" y="1661225"/>
            <a:ext cx="16299" cy="872828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1961800" y="1641541"/>
            <a:ext cx="138867" cy="45677"/>
          </a:xfrm>
          <a:prstGeom prst="roundRect">
            <a:avLst/>
          </a:prstGeom>
          <a:solidFill>
            <a:schemeClr val="tx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1914077" y="1980133"/>
            <a:ext cx="220017" cy="76130"/>
          </a:xfrm>
          <a:prstGeom prst="rect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1868325" y="1540689"/>
            <a:ext cx="314793" cy="70065"/>
            <a:chOff x="1822403" y="1901291"/>
            <a:chExt cx="733395" cy="70130"/>
          </a:xfrm>
        </p:grpSpPr>
        <p:sp>
          <p:nvSpPr>
            <p:cNvPr id="25" name="Rounded Rectangle 24"/>
            <p:cNvSpPr/>
            <p:nvPr/>
          </p:nvSpPr>
          <p:spPr>
            <a:xfrm>
              <a:off x="1822403" y="1901291"/>
              <a:ext cx="733395" cy="7013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Connector 25"/>
            <p:cNvCxnSpPr/>
            <p:nvPr/>
          </p:nvCxnSpPr>
          <p:spPr>
            <a:xfrm>
              <a:off x="1872889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1918587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1958220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2006900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2052598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2092231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2130061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2175759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2215392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2264072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2309770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2349403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>
              <a:off x="2389880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2438560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2484258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2523891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2" name="Straight Connector 41"/>
          <p:cNvCxnSpPr/>
          <p:nvPr/>
        </p:nvCxnSpPr>
        <p:spPr>
          <a:xfrm flipH="1">
            <a:off x="2034980" y="2468975"/>
            <a:ext cx="1058" cy="201834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/>
        </p:nvGrpSpPr>
        <p:grpSpPr>
          <a:xfrm>
            <a:off x="1904454" y="2585861"/>
            <a:ext cx="247835" cy="412166"/>
            <a:chOff x="2957057" y="3206339"/>
            <a:chExt cx="218011" cy="410185"/>
          </a:xfrm>
        </p:grpSpPr>
        <p:sp>
          <p:nvSpPr>
            <p:cNvPr id="44" name="Rounded Rectangle 43"/>
            <p:cNvSpPr/>
            <p:nvPr/>
          </p:nvSpPr>
          <p:spPr>
            <a:xfrm>
              <a:off x="2957057" y="3206339"/>
              <a:ext cx="218011" cy="410185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50000"/>
                <a:lumOff val="50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ounded Rectangle 44"/>
            <p:cNvSpPr/>
            <p:nvPr/>
          </p:nvSpPr>
          <p:spPr>
            <a:xfrm>
              <a:off x="2970933" y="3229422"/>
              <a:ext cx="195411" cy="364020"/>
            </a:xfrm>
            <a:prstGeom prst="roundRect">
              <a:avLst>
                <a:gd name="adj" fmla="val 12863"/>
              </a:avLst>
            </a:prstGeom>
            <a:solidFill>
              <a:schemeClr val="bg1">
                <a:lumMod val="85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/>
            <p:cNvCxnSpPr/>
            <p:nvPr/>
          </p:nvCxnSpPr>
          <p:spPr>
            <a:xfrm>
              <a:off x="3071964" y="3242442"/>
              <a:ext cx="0" cy="77364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ounded Rectangle 46"/>
            <p:cNvSpPr/>
            <p:nvPr/>
          </p:nvSpPr>
          <p:spPr>
            <a:xfrm>
              <a:off x="3005302" y="3290872"/>
              <a:ext cx="124944" cy="230334"/>
            </a:xfrm>
            <a:prstGeom prst="roundRect">
              <a:avLst>
                <a:gd name="adj" fmla="val 24348"/>
              </a:avLst>
            </a:prstGeom>
            <a:solidFill>
              <a:srgbClr val="00B0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8" name="Straight Connector 47"/>
            <p:cNvCxnSpPr/>
            <p:nvPr/>
          </p:nvCxnSpPr>
          <p:spPr>
            <a:xfrm>
              <a:off x="3070352" y="3525871"/>
              <a:ext cx="0" cy="62153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ounded Rectangle 48"/>
            <p:cNvSpPr/>
            <p:nvPr/>
          </p:nvSpPr>
          <p:spPr>
            <a:xfrm>
              <a:off x="3035264" y="3521059"/>
              <a:ext cx="70804" cy="23708"/>
            </a:xfrm>
            <a:prstGeom prst="roundRect">
              <a:avLst/>
            </a:prstGeom>
            <a:solidFill>
              <a:srgbClr val="00B0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3033170" y="3270783"/>
              <a:ext cx="70804" cy="22114"/>
            </a:xfrm>
            <a:prstGeom prst="roundRect">
              <a:avLst/>
            </a:prstGeom>
            <a:solidFill>
              <a:srgbClr val="00B0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" name="Rounded Rectangle 50"/>
          <p:cNvSpPr/>
          <p:nvPr/>
        </p:nvSpPr>
        <p:spPr>
          <a:xfrm>
            <a:off x="1995588" y="2608448"/>
            <a:ext cx="77643" cy="1421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/>
          <p:cNvSpPr/>
          <p:nvPr/>
        </p:nvSpPr>
        <p:spPr>
          <a:xfrm>
            <a:off x="1995588" y="2576033"/>
            <a:ext cx="77643" cy="1421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/>
          <p:cNvGrpSpPr/>
          <p:nvPr/>
        </p:nvGrpSpPr>
        <p:grpSpPr>
          <a:xfrm>
            <a:off x="1725451" y="2690812"/>
            <a:ext cx="351384" cy="200334"/>
            <a:chOff x="4215053" y="2608561"/>
            <a:chExt cx="351384" cy="200520"/>
          </a:xfrm>
        </p:grpSpPr>
        <p:grpSp>
          <p:nvGrpSpPr>
            <p:cNvPr id="54" name="Group 53"/>
            <p:cNvGrpSpPr/>
            <p:nvPr/>
          </p:nvGrpSpPr>
          <p:grpSpPr>
            <a:xfrm>
              <a:off x="4215053" y="2608561"/>
              <a:ext cx="92069" cy="200520"/>
              <a:chOff x="4191000" y="2608561"/>
              <a:chExt cx="92069" cy="200520"/>
            </a:xfrm>
          </p:grpSpPr>
          <p:cxnSp>
            <p:nvCxnSpPr>
              <p:cNvPr id="67" name="Straight Connector 66"/>
              <p:cNvCxnSpPr/>
              <p:nvPr/>
            </p:nvCxnSpPr>
            <p:spPr>
              <a:xfrm>
                <a:off x="41910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/>
            </p:nvCxnSpPr>
            <p:spPr>
              <a:xfrm>
                <a:off x="4206305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>
                <a:off x="4231557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>
              <a:xfrm>
                <a:off x="4258157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>
                <a:off x="4283069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5" name="Group 54"/>
            <p:cNvGrpSpPr/>
            <p:nvPr/>
          </p:nvGrpSpPr>
          <p:grpSpPr>
            <a:xfrm>
              <a:off x="4467225" y="2608561"/>
              <a:ext cx="99212" cy="200520"/>
              <a:chOff x="4191000" y="2608561"/>
              <a:chExt cx="99212" cy="200520"/>
            </a:xfrm>
          </p:grpSpPr>
          <p:cxnSp>
            <p:nvCxnSpPr>
              <p:cNvPr id="62" name="Straight Connector 61"/>
              <p:cNvCxnSpPr/>
              <p:nvPr/>
            </p:nvCxnSpPr>
            <p:spPr>
              <a:xfrm>
                <a:off x="41910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>
                <a:off x="4213448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>
                <a:off x="42387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>
                <a:off x="4265300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>
                <a:off x="4290212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" name="Group 55"/>
            <p:cNvGrpSpPr/>
            <p:nvPr/>
          </p:nvGrpSpPr>
          <p:grpSpPr>
            <a:xfrm>
              <a:off x="4336257" y="2608561"/>
              <a:ext cx="99212" cy="200520"/>
              <a:chOff x="4183857" y="2608561"/>
              <a:chExt cx="99212" cy="200520"/>
            </a:xfrm>
          </p:grpSpPr>
          <p:cxnSp>
            <p:nvCxnSpPr>
              <p:cNvPr id="57" name="Straight Connector 56"/>
              <p:cNvCxnSpPr/>
              <p:nvPr/>
            </p:nvCxnSpPr>
            <p:spPr>
              <a:xfrm>
                <a:off x="4183857" y="2608561"/>
                <a:ext cx="0" cy="200520"/>
              </a:xfrm>
              <a:prstGeom prst="line">
                <a:avLst/>
              </a:prstGeom>
              <a:ln w="95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4206305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>
                <a:off x="4231557" y="2608561"/>
                <a:ext cx="0" cy="200520"/>
              </a:xfrm>
              <a:prstGeom prst="line">
                <a:avLst/>
              </a:prstGeom>
              <a:ln w="95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/>
            </p:nvCxnSpPr>
            <p:spPr>
              <a:xfrm>
                <a:off x="4258157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/>
            </p:nvCxnSpPr>
            <p:spPr>
              <a:xfrm>
                <a:off x="4283069" y="2608561"/>
                <a:ext cx="0" cy="200520"/>
              </a:xfrm>
              <a:prstGeom prst="line">
                <a:avLst/>
              </a:prstGeom>
              <a:ln w="95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2" name="Group 71"/>
          <p:cNvGrpSpPr/>
          <p:nvPr/>
        </p:nvGrpSpPr>
        <p:grpSpPr>
          <a:xfrm>
            <a:off x="1365880" y="2690812"/>
            <a:ext cx="351384" cy="200334"/>
            <a:chOff x="4215053" y="2608561"/>
            <a:chExt cx="351384" cy="200520"/>
          </a:xfrm>
        </p:grpSpPr>
        <p:grpSp>
          <p:nvGrpSpPr>
            <p:cNvPr id="73" name="Group 72"/>
            <p:cNvGrpSpPr/>
            <p:nvPr/>
          </p:nvGrpSpPr>
          <p:grpSpPr>
            <a:xfrm>
              <a:off x="4215053" y="2608561"/>
              <a:ext cx="92069" cy="200520"/>
              <a:chOff x="4191000" y="2608561"/>
              <a:chExt cx="92069" cy="200520"/>
            </a:xfrm>
          </p:grpSpPr>
          <p:cxnSp>
            <p:nvCxnSpPr>
              <p:cNvPr id="86" name="Straight Connector 85"/>
              <p:cNvCxnSpPr/>
              <p:nvPr/>
            </p:nvCxnSpPr>
            <p:spPr>
              <a:xfrm>
                <a:off x="41910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>
                <a:off x="4206305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4231557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4258157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4283069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Group 73"/>
            <p:cNvGrpSpPr/>
            <p:nvPr/>
          </p:nvGrpSpPr>
          <p:grpSpPr>
            <a:xfrm>
              <a:off x="4467225" y="2608561"/>
              <a:ext cx="99212" cy="200520"/>
              <a:chOff x="4191000" y="2608561"/>
              <a:chExt cx="99212" cy="200520"/>
            </a:xfrm>
          </p:grpSpPr>
          <p:cxnSp>
            <p:nvCxnSpPr>
              <p:cNvPr id="81" name="Straight Connector 80"/>
              <p:cNvCxnSpPr/>
              <p:nvPr/>
            </p:nvCxnSpPr>
            <p:spPr>
              <a:xfrm>
                <a:off x="41910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>
                <a:off x="4213448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>
                <a:off x="42387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>
                <a:off x="4265300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>
                <a:off x="4290212" y="2608561"/>
                <a:ext cx="0" cy="200520"/>
              </a:xfrm>
              <a:prstGeom prst="line">
                <a:avLst/>
              </a:prstGeom>
              <a:ln w="95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5" name="Group 74"/>
            <p:cNvGrpSpPr/>
            <p:nvPr/>
          </p:nvGrpSpPr>
          <p:grpSpPr>
            <a:xfrm>
              <a:off x="4336257" y="2608561"/>
              <a:ext cx="99212" cy="200520"/>
              <a:chOff x="4183857" y="2608561"/>
              <a:chExt cx="99212" cy="200520"/>
            </a:xfrm>
          </p:grpSpPr>
          <p:cxnSp>
            <p:nvCxnSpPr>
              <p:cNvPr id="76" name="Straight Connector 75"/>
              <p:cNvCxnSpPr/>
              <p:nvPr/>
            </p:nvCxnSpPr>
            <p:spPr>
              <a:xfrm>
                <a:off x="4183857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>
                <a:off x="4206305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4231557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4258157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>
                <a:off x="4283069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1" name="Rounded Rectangle 90"/>
          <p:cNvSpPr/>
          <p:nvPr/>
        </p:nvSpPr>
        <p:spPr>
          <a:xfrm>
            <a:off x="1922336" y="2673501"/>
            <a:ext cx="36730" cy="231439"/>
          </a:xfrm>
          <a:prstGeom prst="roundRect">
            <a:avLst>
              <a:gd name="adj" fmla="val 12863"/>
            </a:avLst>
          </a:prstGeom>
          <a:solidFill>
            <a:schemeClr val="bg1">
              <a:lumMod val="8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/>
          <p:cNvSpPr/>
          <p:nvPr/>
        </p:nvSpPr>
        <p:spPr>
          <a:xfrm>
            <a:off x="2105258" y="2676226"/>
            <a:ext cx="38221" cy="231439"/>
          </a:xfrm>
          <a:prstGeom prst="roundRect">
            <a:avLst>
              <a:gd name="adj" fmla="val 12863"/>
            </a:avLst>
          </a:prstGeom>
          <a:solidFill>
            <a:schemeClr val="bg1">
              <a:lumMod val="8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3" name="Picture 2" descr="C:\Users\Temp45\Desktop\Picture2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69" b="41928"/>
          <a:stretch/>
        </p:blipFill>
        <p:spPr bwMode="auto">
          <a:xfrm>
            <a:off x="2198927" y="2568850"/>
            <a:ext cx="1652587" cy="41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C:\Users\Temp45\Desktop\Picture2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69" b="41928"/>
          <a:stretch/>
        </p:blipFill>
        <p:spPr bwMode="auto">
          <a:xfrm>
            <a:off x="633963" y="2583135"/>
            <a:ext cx="1221663" cy="41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Rounded Rectangle 94"/>
          <p:cNvSpPr/>
          <p:nvPr/>
        </p:nvSpPr>
        <p:spPr>
          <a:xfrm>
            <a:off x="2145868" y="2603638"/>
            <a:ext cx="51517" cy="365778"/>
          </a:xfrm>
          <a:prstGeom prst="roundRect">
            <a:avLst>
              <a:gd name="adj" fmla="val 0"/>
            </a:avLst>
          </a:prstGeom>
          <a:solidFill>
            <a:schemeClr val="bg1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ounded Rectangle 95"/>
          <p:cNvSpPr/>
          <p:nvPr/>
        </p:nvSpPr>
        <p:spPr>
          <a:xfrm>
            <a:off x="1995878" y="2957222"/>
            <a:ext cx="77643" cy="1421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ounded Rectangle 96"/>
          <p:cNvSpPr/>
          <p:nvPr/>
        </p:nvSpPr>
        <p:spPr>
          <a:xfrm>
            <a:off x="1846655" y="2625573"/>
            <a:ext cx="76005" cy="365778"/>
          </a:xfrm>
          <a:prstGeom prst="roundRect">
            <a:avLst>
              <a:gd name="adj" fmla="val 0"/>
            </a:avLst>
          </a:prstGeom>
          <a:solidFill>
            <a:schemeClr val="bg1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2117466" y="2687865"/>
            <a:ext cx="25418" cy="21504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/>
          <p:cNvSpPr/>
          <p:nvPr/>
        </p:nvSpPr>
        <p:spPr>
          <a:xfrm>
            <a:off x="1922054" y="2687865"/>
            <a:ext cx="25418" cy="21504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/>
          <p:cNvSpPr txBox="1"/>
          <p:nvPr/>
        </p:nvSpPr>
        <p:spPr>
          <a:xfrm>
            <a:off x="1598206" y="2619328"/>
            <a:ext cx="336952" cy="368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N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2138902" y="2614571"/>
            <a:ext cx="293670" cy="368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2060"/>
                </a:solidFill>
              </a:rPr>
              <a:t>S</a:t>
            </a:r>
            <a:endParaRPr lang="en-US" b="1" dirty="0">
              <a:solidFill>
                <a:srgbClr val="002060"/>
              </a:solidFill>
            </a:endParaRPr>
          </a:p>
        </p:txBody>
      </p:sp>
      <p:cxnSp>
        <p:nvCxnSpPr>
          <p:cNvPr id="102" name="Straight Connector 101"/>
          <p:cNvCxnSpPr/>
          <p:nvPr/>
        </p:nvCxnSpPr>
        <p:spPr>
          <a:xfrm>
            <a:off x="1974270" y="2978008"/>
            <a:ext cx="0" cy="324117"/>
          </a:xfrm>
          <a:prstGeom prst="line">
            <a:avLst/>
          </a:prstGeom>
          <a:ln w="19050">
            <a:solidFill>
              <a:srgbClr val="995C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2075176" y="2974833"/>
            <a:ext cx="0" cy="327289"/>
          </a:xfrm>
          <a:prstGeom prst="line">
            <a:avLst/>
          </a:prstGeom>
          <a:ln w="19050">
            <a:solidFill>
              <a:srgbClr val="995C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541054" y="3082127"/>
            <a:ext cx="333746" cy="3074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002060"/>
                </a:solidFill>
              </a:rPr>
              <a:t>T</a:t>
            </a:r>
            <a:r>
              <a:rPr lang="en-US" sz="1400" b="1" baseline="-25000" dirty="0" smtClean="0">
                <a:solidFill>
                  <a:srgbClr val="002060"/>
                </a:solidFill>
              </a:rPr>
              <a:t>1</a:t>
            </a:r>
            <a:endParaRPr lang="en-US" sz="1400" b="1" baseline="-25000" dirty="0">
              <a:solidFill>
                <a:srgbClr val="002060"/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2136521" y="3086878"/>
            <a:ext cx="333746" cy="3074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002060"/>
                </a:solidFill>
              </a:rPr>
              <a:t>T</a:t>
            </a:r>
            <a:r>
              <a:rPr lang="en-US" sz="1400" b="1" baseline="-25000" dirty="0" smtClean="0">
                <a:solidFill>
                  <a:srgbClr val="002060"/>
                </a:solidFill>
              </a:rPr>
              <a:t>2</a:t>
            </a:r>
            <a:endParaRPr lang="en-US" sz="1400" b="1" baseline="-25000" dirty="0">
              <a:solidFill>
                <a:srgbClr val="002060"/>
              </a:solidFill>
            </a:endParaRPr>
          </a:p>
        </p:txBody>
      </p:sp>
      <p:grpSp>
        <p:nvGrpSpPr>
          <p:cNvPr id="106" name="Group 105"/>
          <p:cNvGrpSpPr/>
          <p:nvPr/>
        </p:nvGrpSpPr>
        <p:grpSpPr>
          <a:xfrm>
            <a:off x="426918" y="-145044"/>
            <a:ext cx="3191101" cy="3145972"/>
            <a:chOff x="629006" y="-96392"/>
            <a:chExt cx="3972014" cy="3958660"/>
          </a:xfrm>
        </p:grpSpPr>
        <p:grpSp>
          <p:nvGrpSpPr>
            <p:cNvPr id="107" name="Group 106"/>
            <p:cNvGrpSpPr/>
            <p:nvPr/>
          </p:nvGrpSpPr>
          <p:grpSpPr>
            <a:xfrm>
              <a:off x="629006" y="-96392"/>
              <a:ext cx="3972014" cy="3958660"/>
              <a:chOff x="1814328" y="-135854"/>
              <a:chExt cx="3040464" cy="3044951"/>
            </a:xfrm>
          </p:grpSpPr>
          <p:sp>
            <p:nvSpPr>
              <p:cNvPr id="111" name="Oval 110"/>
              <p:cNvSpPr/>
              <p:nvPr/>
            </p:nvSpPr>
            <p:spPr>
              <a:xfrm>
                <a:off x="1814328" y="-135854"/>
                <a:ext cx="3040464" cy="3044951"/>
              </a:xfrm>
              <a:prstGeom prst="ellipse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27"/>
              <p:cNvSpPr/>
              <p:nvPr/>
            </p:nvSpPr>
            <p:spPr>
              <a:xfrm rot="5400000">
                <a:off x="2797760" y="1979555"/>
                <a:ext cx="1289474" cy="299433"/>
              </a:xfrm>
              <a:custGeom>
                <a:avLst/>
                <a:gdLst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0 h 228600"/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116127 h 228600"/>
                  <a:gd name="connsiteX5" fmla="*/ 0 w 1524000"/>
                  <a:gd name="connsiteY5" fmla="*/ 0 h 228600"/>
                  <a:gd name="connsiteX0" fmla="*/ 0 w 1524000"/>
                  <a:gd name="connsiteY0" fmla="*/ 554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6" fmla="*/ 0 w 1524000"/>
                  <a:gd name="connsiteY6" fmla="*/ 554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89616"/>
                  <a:gd name="connsiteY0" fmla="*/ 116681 h 229154"/>
                  <a:gd name="connsiteX1" fmla="*/ 314325 w 1589616"/>
                  <a:gd name="connsiteY1" fmla="*/ 0 h 229154"/>
                  <a:gd name="connsiteX2" fmla="*/ 1524000 w 1589616"/>
                  <a:gd name="connsiteY2" fmla="*/ 554 h 229154"/>
                  <a:gd name="connsiteX3" fmla="*/ 1524000 w 1589616"/>
                  <a:gd name="connsiteY3" fmla="*/ 229154 h 229154"/>
                  <a:gd name="connsiteX4" fmla="*/ 0 w 1589616"/>
                  <a:gd name="connsiteY4" fmla="*/ 229154 h 229154"/>
                  <a:gd name="connsiteX5" fmla="*/ 0 w 1589616"/>
                  <a:gd name="connsiteY5" fmla="*/ 116681 h 229154"/>
                  <a:gd name="connsiteX0" fmla="*/ 0 w 1621790"/>
                  <a:gd name="connsiteY0" fmla="*/ 116681 h 229154"/>
                  <a:gd name="connsiteX1" fmla="*/ 314325 w 1621790"/>
                  <a:gd name="connsiteY1" fmla="*/ 0 h 229154"/>
                  <a:gd name="connsiteX2" fmla="*/ 1524000 w 1621790"/>
                  <a:gd name="connsiteY2" fmla="*/ 554 h 229154"/>
                  <a:gd name="connsiteX3" fmla="*/ 1524000 w 1621790"/>
                  <a:gd name="connsiteY3" fmla="*/ 229154 h 229154"/>
                  <a:gd name="connsiteX4" fmla="*/ 0 w 1621790"/>
                  <a:gd name="connsiteY4" fmla="*/ 229154 h 229154"/>
                  <a:gd name="connsiteX5" fmla="*/ 0 w 1621790"/>
                  <a:gd name="connsiteY5" fmla="*/ 116681 h 229154"/>
                  <a:gd name="connsiteX0" fmla="*/ 0 w 1645679"/>
                  <a:gd name="connsiteY0" fmla="*/ 116681 h 229154"/>
                  <a:gd name="connsiteX1" fmla="*/ 314325 w 1645679"/>
                  <a:gd name="connsiteY1" fmla="*/ 0 h 229154"/>
                  <a:gd name="connsiteX2" fmla="*/ 1524000 w 1645679"/>
                  <a:gd name="connsiteY2" fmla="*/ 554 h 229154"/>
                  <a:gd name="connsiteX3" fmla="*/ 1524000 w 1645679"/>
                  <a:gd name="connsiteY3" fmla="*/ 229154 h 229154"/>
                  <a:gd name="connsiteX4" fmla="*/ 0 w 1645679"/>
                  <a:gd name="connsiteY4" fmla="*/ 229154 h 229154"/>
                  <a:gd name="connsiteX5" fmla="*/ 0 w 1645679"/>
                  <a:gd name="connsiteY5" fmla="*/ 116681 h 229154"/>
                  <a:gd name="connsiteX0" fmla="*/ 0 w 1650858"/>
                  <a:gd name="connsiteY0" fmla="*/ 116681 h 229154"/>
                  <a:gd name="connsiteX1" fmla="*/ 314325 w 1650858"/>
                  <a:gd name="connsiteY1" fmla="*/ 0 h 229154"/>
                  <a:gd name="connsiteX2" fmla="*/ 1524000 w 1650858"/>
                  <a:gd name="connsiteY2" fmla="*/ 554 h 229154"/>
                  <a:gd name="connsiteX3" fmla="*/ 1524000 w 1650858"/>
                  <a:gd name="connsiteY3" fmla="*/ 229154 h 229154"/>
                  <a:gd name="connsiteX4" fmla="*/ 0 w 1650858"/>
                  <a:gd name="connsiteY4" fmla="*/ 229154 h 229154"/>
                  <a:gd name="connsiteX5" fmla="*/ 0 w 1650858"/>
                  <a:gd name="connsiteY5" fmla="*/ 116681 h 229154"/>
                  <a:gd name="connsiteX0" fmla="*/ 0 w 1650858"/>
                  <a:gd name="connsiteY0" fmla="*/ 256206 h 368679"/>
                  <a:gd name="connsiteX1" fmla="*/ 400400 w 1650858"/>
                  <a:gd name="connsiteY1" fmla="*/ 0 h 368679"/>
                  <a:gd name="connsiteX2" fmla="*/ 1524000 w 1650858"/>
                  <a:gd name="connsiteY2" fmla="*/ 140079 h 368679"/>
                  <a:gd name="connsiteX3" fmla="*/ 1524000 w 1650858"/>
                  <a:gd name="connsiteY3" fmla="*/ 368679 h 368679"/>
                  <a:gd name="connsiteX4" fmla="*/ 0 w 1650858"/>
                  <a:gd name="connsiteY4" fmla="*/ 368679 h 368679"/>
                  <a:gd name="connsiteX5" fmla="*/ 0 w 1650858"/>
                  <a:gd name="connsiteY5" fmla="*/ 256206 h 368679"/>
                  <a:gd name="connsiteX0" fmla="*/ 0 w 1606200"/>
                  <a:gd name="connsiteY0" fmla="*/ 256206 h 368679"/>
                  <a:gd name="connsiteX1" fmla="*/ 400400 w 1606200"/>
                  <a:gd name="connsiteY1" fmla="*/ 0 h 368679"/>
                  <a:gd name="connsiteX2" fmla="*/ 1400172 w 1606200"/>
                  <a:gd name="connsiteY2" fmla="*/ 219241 h 368679"/>
                  <a:gd name="connsiteX3" fmla="*/ 1524000 w 1606200"/>
                  <a:gd name="connsiteY3" fmla="*/ 368679 h 368679"/>
                  <a:gd name="connsiteX4" fmla="*/ 0 w 1606200"/>
                  <a:gd name="connsiteY4" fmla="*/ 368679 h 368679"/>
                  <a:gd name="connsiteX5" fmla="*/ 0 w 1606200"/>
                  <a:gd name="connsiteY5" fmla="*/ 256206 h 368679"/>
                  <a:gd name="connsiteX0" fmla="*/ 0 w 1632410"/>
                  <a:gd name="connsiteY0" fmla="*/ 256206 h 368679"/>
                  <a:gd name="connsiteX1" fmla="*/ 400400 w 1632410"/>
                  <a:gd name="connsiteY1" fmla="*/ 0 h 368679"/>
                  <a:gd name="connsiteX2" fmla="*/ 1400172 w 1632410"/>
                  <a:gd name="connsiteY2" fmla="*/ 219241 h 368679"/>
                  <a:gd name="connsiteX3" fmla="*/ 1496561 w 1632410"/>
                  <a:gd name="connsiteY3" fmla="*/ 256765 h 368679"/>
                  <a:gd name="connsiteX4" fmla="*/ 1524000 w 1632410"/>
                  <a:gd name="connsiteY4" fmla="*/ 368679 h 368679"/>
                  <a:gd name="connsiteX5" fmla="*/ 0 w 1632410"/>
                  <a:gd name="connsiteY5" fmla="*/ 368679 h 368679"/>
                  <a:gd name="connsiteX6" fmla="*/ 0 w 163241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96561 w 1524000"/>
                  <a:gd name="connsiteY2" fmla="*/ 256765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79678 w 1524000"/>
                  <a:gd name="connsiteY2" fmla="*/ 321266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24000" h="368679">
                    <a:moveTo>
                      <a:pt x="0" y="256206"/>
                    </a:moveTo>
                    <a:cubicBezTo>
                      <a:pt x="288131" y="243506"/>
                      <a:pt x="269432" y="131763"/>
                      <a:pt x="400400" y="0"/>
                    </a:cubicBezTo>
                    <a:lnTo>
                      <a:pt x="1479678" y="321266"/>
                    </a:lnTo>
                    <a:lnTo>
                      <a:pt x="1524000" y="368679"/>
                    </a:lnTo>
                    <a:lnTo>
                      <a:pt x="0" y="368679"/>
                    </a:lnTo>
                    <a:lnTo>
                      <a:pt x="0" y="256206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0"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  <a:effectLst>
                <a:outerShdw blurRad="57785" dist="33020" dir="318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rightRoom" dir="t">
                  <a:rot lat="0" lon="0" rev="600000"/>
                </a:lightRig>
              </a:scene3d>
              <a:sp3d prstMaterial="metal">
                <a:bevelT w="38100" h="571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3" name="Oval 112"/>
              <p:cNvSpPr/>
              <p:nvPr/>
            </p:nvSpPr>
            <p:spPr>
              <a:xfrm>
                <a:off x="3179112" y="1233082"/>
                <a:ext cx="310896" cy="307080"/>
              </a:xfrm>
              <a:prstGeom prst="ellipse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Rectangle 27"/>
              <p:cNvSpPr/>
              <p:nvPr/>
            </p:nvSpPr>
            <p:spPr>
              <a:xfrm rot="19860000">
                <a:off x="3299834" y="765520"/>
                <a:ext cx="1289474" cy="299433"/>
              </a:xfrm>
              <a:custGeom>
                <a:avLst/>
                <a:gdLst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0 h 228600"/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116127 h 228600"/>
                  <a:gd name="connsiteX5" fmla="*/ 0 w 1524000"/>
                  <a:gd name="connsiteY5" fmla="*/ 0 h 228600"/>
                  <a:gd name="connsiteX0" fmla="*/ 0 w 1524000"/>
                  <a:gd name="connsiteY0" fmla="*/ 554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6" fmla="*/ 0 w 1524000"/>
                  <a:gd name="connsiteY6" fmla="*/ 554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89616"/>
                  <a:gd name="connsiteY0" fmla="*/ 116681 h 229154"/>
                  <a:gd name="connsiteX1" fmla="*/ 314325 w 1589616"/>
                  <a:gd name="connsiteY1" fmla="*/ 0 h 229154"/>
                  <a:gd name="connsiteX2" fmla="*/ 1524000 w 1589616"/>
                  <a:gd name="connsiteY2" fmla="*/ 554 h 229154"/>
                  <a:gd name="connsiteX3" fmla="*/ 1524000 w 1589616"/>
                  <a:gd name="connsiteY3" fmla="*/ 229154 h 229154"/>
                  <a:gd name="connsiteX4" fmla="*/ 0 w 1589616"/>
                  <a:gd name="connsiteY4" fmla="*/ 229154 h 229154"/>
                  <a:gd name="connsiteX5" fmla="*/ 0 w 1589616"/>
                  <a:gd name="connsiteY5" fmla="*/ 116681 h 229154"/>
                  <a:gd name="connsiteX0" fmla="*/ 0 w 1621790"/>
                  <a:gd name="connsiteY0" fmla="*/ 116681 h 229154"/>
                  <a:gd name="connsiteX1" fmla="*/ 314325 w 1621790"/>
                  <a:gd name="connsiteY1" fmla="*/ 0 h 229154"/>
                  <a:gd name="connsiteX2" fmla="*/ 1524000 w 1621790"/>
                  <a:gd name="connsiteY2" fmla="*/ 554 h 229154"/>
                  <a:gd name="connsiteX3" fmla="*/ 1524000 w 1621790"/>
                  <a:gd name="connsiteY3" fmla="*/ 229154 h 229154"/>
                  <a:gd name="connsiteX4" fmla="*/ 0 w 1621790"/>
                  <a:gd name="connsiteY4" fmla="*/ 229154 h 229154"/>
                  <a:gd name="connsiteX5" fmla="*/ 0 w 1621790"/>
                  <a:gd name="connsiteY5" fmla="*/ 116681 h 229154"/>
                  <a:gd name="connsiteX0" fmla="*/ 0 w 1645679"/>
                  <a:gd name="connsiteY0" fmla="*/ 116681 h 229154"/>
                  <a:gd name="connsiteX1" fmla="*/ 314325 w 1645679"/>
                  <a:gd name="connsiteY1" fmla="*/ 0 h 229154"/>
                  <a:gd name="connsiteX2" fmla="*/ 1524000 w 1645679"/>
                  <a:gd name="connsiteY2" fmla="*/ 554 h 229154"/>
                  <a:gd name="connsiteX3" fmla="*/ 1524000 w 1645679"/>
                  <a:gd name="connsiteY3" fmla="*/ 229154 h 229154"/>
                  <a:gd name="connsiteX4" fmla="*/ 0 w 1645679"/>
                  <a:gd name="connsiteY4" fmla="*/ 229154 h 229154"/>
                  <a:gd name="connsiteX5" fmla="*/ 0 w 1645679"/>
                  <a:gd name="connsiteY5" fmla="*/ 116681 h 229154"/>
                  <a:gd name="connsiteX0" fmla="*/ 0 w 1650858"/>
                  <a:gd name="connsiteY0" fmla="*/ 116681 h 229154"/>
                  <a:gd name="connsiteX1" fmla="*/ 314325 w 1650858"/>
                  <a:gd name="connsiteY1" fmla="*/ 0 h 229154"/>
                  <a:gd name="connsiteX2" fmla="*/ 1524000 w 1650858"/>
                  <a:gd name="connsiteY2" fmla="*/ 554 h 229154"/>
                  <a:gd name="connsiteX3" fmla="*/ 1524000 w 1650858"/>
                  <a:gd name="connsiteY3" fmla="*/ 229154 h 229154"/>
                  <a:gd name="connsiteX4" fmla="*/ 0 w 1650858"/>
                  <a:gd name="connsiteY4" fmla="*/ 229154 h 229154"/>
                  <a:gd name="connsiteX5" fmla="*/ 0 w 1650858"/>
                  <a:gd name="connsiteY5" fmla="*/ 116681 h 229154"/>
                  <a:gd name="connsiteX0" fmla="*/ 0 w 1650858"/>
                  <a:gd name="connsiteY0" fmla="*/ 256206 h 368679"/>
                  <a:gd name="connsiteX1" fmla="*/ 400400 w 1650858"/>
                  <a:gd name="connsiteY1" fmla="*/ 0 h 368679"/>
                  <a:gd name="connsiteX2" fmla="*/ 1524000 w 1650858"/>
                  <a:gd name="connsiteY2" fmla="*/ 140079 h 368679"/>
                  <a:gd name="connsiteX3" fmla="*/ 1524000 w 1650858"/>
                  <a:gd name="connsiteY3" fmla="*/ 368679 h 368679"/>
                  <a:gd name="connsiteX4" fmla="*/ 0 w 1650858"/>
                  <a:gd name="connsiteY4" fmla="*/ 368679 h 368679"/>
                  <a:gd name="connsiteX5" fmla="*/ 0 w 1650858"/>
                  <a:gd name="connsiteY5" fmla="*/ 256206 h 368679"/>
                  <a:gd name="connsiteX0" fmla="*/ 0 w 1606200"/>
                  <a:gd name="connsiteY0" fmla="*/ 256206 h 368679"/>
                  <a:gd name="connsiteX1" fmla="*/ 400400 w 1606200"/>
                  <a:gd name="connsiteY1" fmla="*/ 0 h 368679"/>
                  <a:gd name="connsiteX2" fmla="*/ 1400172 w 1606200"/>
                  <a:gd name="connsiteY2" fmla="*/ 219241 h 368679"/>
                  <a:gd name="connsiteX3" fmla="*/ 1524000 w 1606200"/>
                  <a:gd name="connsiteY3" fmla="*/ 368679 h 368679"/>
                  <a:gd name="connsiteX4" fmla="*/ 0 w 1606200"/>
                  <a:gd name="connsiteY4" fmla="*/ 368679 h 368679"/>
                  <a:gd name="connsiteX5" fmla="*/ 0 w 1606200"/>
                  <a:gd name="connsiteY5" fmla="*/ 256206 h 368679"/>
                  <a:gd name="connsiteX0" fmla="*/ 0 w 1632410"/>
                  <a:gd name="connsiteY0" fmla="*/ 256206 h 368679"/>
                  <a:gd name="connsiteX1" fmla="*/ 400400 w 1632410"/>
                  <a:gd name="connsiteY1" fmla="*/ 0 h 368679"/>
                  <a:gd name="connsiteX2" fmla="*/ 1400172 w 1632410"/>
                  <a:gd name="connsiteY2" fmla="*/ 219241 h 368679"/>
                  <a:gd name="connsiteX3" fmla="*/ 1496561 w 1632410"/>
                  <a:gd name="connsiteY3" fmla="*/ 256765 h 368679"/>
                  <a:gd name="connsiteX4" fmla="*/ 1524000 w 1632410"/>
                  <a:gd name="connsiteY4" fmla="*/ 368679 h 368679"/>
                  <a:gd name="connsiteX5" fmla="*/ 0 w 1632410"/>
                  <a:gd name="connsiteY5" fmla="*/ 368679 h 368679"/>
                  <a:gd name="connsiteX6" fmla="*/ 0 w 163241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96561 w 1524000"/>
                  <a:gd name="connsiteY2" fmla="*/ 256765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79678 w 1524000"/>
                  <a:gd name="connsiteY2" fmla="*/ 321266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24000" h="368679">
                    <a:moveTo>
                      <a:pt x="0" y="256206"/>
                    </a:moveTo>
                    <a:cubicBezTo>
                      <a:pt x="288131" y="243506"/>
                      <a:pt x="269432" y="131763"/>
                      <a:pt x="400400" y="0"/>
                    </a:cubicBezTo>
                    <a:lnTo>
                      <a:pt x="1479678" y="321266"/>
                    </a:lnTo>
                    <a:lnTo>
                      <a:pt x="1524000" y="368679"/>
                    </a:lnTo>
                    <a:lnTo>
                      <a:pt x="0" y="368679"/>
                    </a:lnTo>
                    <a:lnTo>
                      <a:pt x="0" y="256206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0"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  <a:effectLst/>
              <a:scene3d>
                <a:camera prst="orthographicFront">
                  <a:rot lat="0" lon="0" rev="0"/>
                </a:camera>
                <a:lightRig rig="brightRoom" dir="t">
                  <a:rot lat="0" lon="0" rev="600000"/>
                </a:lightRig>
              </a:scene3d>
              <a:sp3d prstMaterial="metal">
                <a:bevelT w="38100" h="571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5" name="Rectangle 27"/>
              <p:cNvSpPr/>
              <p:nvPr/>
            </p:nvSpPr>
            <p:spPr>
              <a:xfrm rot="12600000">
                <a:off x="1990543" y="936204"/>
                <a:ext cx="1289474" cy="299433"/>
              </a:xfrm>
              <a:custGeom>
                <a:avLst/>
                <a:gdLst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0 h 228600"/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116127 h 228600"/>
                  <a:gd name="connsiteX5" fmla="*/ 0 w 1524000"/>
                  <a:gd name="connsiteY5" fmla="*/ 0 h 228600"/>
                  <a:gd name="connsiteX0" fmla="*/ 0 w 1524000"/>
                  <a:gd name="connsiteY0" fmla="*/ 554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6" fmla="*/ 0 w 1524000"/>
                  <a:gd name="connsiteY6" fmla="*/ 554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89616"/>
                  <a:gd name="connsiteY0" fmla="*/ 116681 h 229154"/>
                  <a:gd name="connsiteX1" fmla="*/ 314325 w 1589616"/>
                  <a:gd name="connsiteY1" fmla="*/ 0 h 229154"/>
                  <a:gd name="connsiteX2" fmla="*/ 1524000 w 1589616"/>
                  <a:gd name="connsiteY2" fmla="*/ 554 h 229154"/>
                  <a:gd name="connsiteX3" fmla="*/ 1524000 w 1589616"/>
                  <a:gd name="connsiteY3" fmla="*/ 229154 h 229154"/>
                  <a:gd name="connsiteX4" fmla="*/ 0 w 1589616"/>
                  <a:gd name="connsiteY4" fmla="*/ 229154 h 229154"/>
                  <a:gd name="connsiteX5" fmla="*/ 0 w 1589616"/>
                  <a:gd name="connsiteY5" fmla="*/ 116681 h 229154"/>
                  <a:gd name="connsiteX0" fmla="*/ 0 w 1621790"/>
                  <a:gd name="connsiteY0" fmla="*/ 116681 h 229154"/>
                  <a:gd name="connsiteX1" fmla="*/ 314325 w 1621790"/>
                  <a:gd name="connsiteY1" fmla="*/ 0 h 229154"/>
                  <a:gd name="connsiteX2" fmla="*/ 1524000 w 1621790"/>
                  <a:gd name="connsiteY2" fmla="*/ 554 h 229154"/>
                  <a:gd name="connsiteX3" fmla="*/ 1524000 w 1621790"/>
                  <a:gd name="connsiteY3" fmla="*/ 229154 h 229154"/>
                  <a:gd name="connsiteX4" fmla="*/ 0 w 1621790"/>
                  <a:gd name="connsiteY4" fmla="*/ 229154 h 229154"/>
                  <a:gd name="connsiteX5" fmla="*/ 0 w 1621790"/>
                  <a:gd name="connsiteY5" fmla="*/ 116681 h 229154"/>
                  <a:gd name="connsiteX0" fmla="*/ 0 w 1645679"/>
                  <a:gd name="connsiteY0" fmla="*/ 116681 h 229154"/>
                  <a:gd name="connsiteX1" fmla="*/ 314325 w 1645679"/>
                  <a:gd name="connsiteY1" fmla="*/ 0 h 229154"/>
                  <a:gd name="connsiteX2" fmla="*/ 1524000 w 1645679"/>
                  <a:gd name="connsiteY2" fmla="*/ 554 h 229154"/>
                  <a:gd name="connsiteX3" fmla="*/ 1524000 w 1645679"/>
                  <a:gd name="connsiteY3" fmla="*/ 229154 h 229154"/>
                  <a:gd name="connsiteX4" fmla="*/ 0 w 1645679"/>
                  <a:gd name="connsiteY4" fmla="*/ 229154 h 229154"/>
                  <a:gd name="connsiteX5" fmla="*/ 0 w 1645679"/>
                  <a:gd name="connsiteY5" fmla="*/ 116681 h 229154"/>
                  <a:gd name="connsiteX0" fmla="*/ 0 w 1650858"/>
                  <a:gd name="connsiteY0" fmla="*/ 116681 h 229154"/>
                  <a:gd name="connsiteX1" fmla="*/ 314325 w 1650858"/>
                  <a:gd name="connsiteY1" fmla="*/ 0 h 229154"/>
                  <a:gd name="connsiteX2" fmla="*/ 1524000 w 1650858"/>
                  <a:gd name="connsiteY2" fmla="*/ 554 h 229154"/>
                  <a:gd name="connsiteX3" fmla="*/ 1524000 w 1650858"/>
                  <a:gd name="connsiteY3" fmla="*/ 229154 h 229154"/>
                  <a:gd name="connsiteX4" fmla="*/ 0 w 1650858"/>
                  <a:gd name="connsiteY4" fmla="*/ 229154 h 229154"/>
                  <a:gd name="connsiteX5" fmla="*/ 0 w 1650858"/>
                  <a:gd name="connsiteY5" fmla="*/ 116681 h 229154"/>
                  <a:gd name="connsiteX0" fmla="*/ 0 w 1650858"/>
                  <a:gd name="connsiteY0" fmla="*/ 256206 h 368679"/>
                  <a:gd name="connsiteX1" fmla="*/ 400400 w 1650858"/>
                  <a:gd name="connsiteY1" fmla="*/ 0 h 368679"/>
                  <a:gd name="connsiteX2" fmla="*/ 1524000 w 1650858"/>
                  <a:gd name="connsiteY2" fmla="*/ 140079 h 368679"/>
                  <a:gd name="connsiteX3" fmla="*/ 1524000 w 1650858"/>
                  <a:gd name="connsiteY3" fmla="*/ 368679 h 368679"/>
                  <a:gd name="connsiteX4" fmla="*/ 0 w 1650858"/>
                  <a:gd name="connsiteY4" fmla="*/ 368679 h 368679"/>
                  <a:gd name="connsiteX5" fmla="*/ 0 w 1650858"/>
                  <a:gd name="connsiteY5" fmla="*/ 256206 h 368679"/>
                  <a:gd name="connsiteX0" fmla="*/ 0 w 1606200"/>
                  <a:gd name="connsiteY0" fmla="*/ 256206 h 368679"/>
                  <a:gd name="connsiteX1" fmla="*/ 400400 w 1606200"/>
                  <a:gd name="connsiteY1" fmla="*/ 0 h 368679"/>
                  <a:gd name="connsiteX2" fmla="*/ 1400172 w 1606200"/>
                  <a:gd name="connsiteY2" fmla="*/ 219241 h 368679"/>
                  <a:gd name="connsiteX3" fmla="*/ 1524000 w 1606200"/>
                  <a:gd name="connsiteY3" fmla="*/ 368679 h 368679"/>
                  <a:gd name="connsiteX4" fmla="*/ 0 w 1606200"/>
                  <a:gd name="connsiteY4" fmla="*/ 368679 h 368679"/>
                  <a:gd name="connsiteX5" fmla="*/ 0 w 1606200"/>
                  <a:gd name="connsiteY5" fmla="*/ 256206 h 368679"/>
                  <a:gd name="connsiteX0" fmla="*/ 0 w 1632410"/>
                  <a:gd name="connsiteY0" fmla="*/ 256206 h 368679"/>
                  <a:gd name="connsiteX1" fmla="*/ 400400 w 1632410"/>
                  <a:gd name="connsiteY1" fmla="*/ 0 h 368679"/>
                  <a:gd name="connsiteX2" fmla="*/ 1400172 w 1632410"/>
                  <a:gd name="connsiteY2" fmla="*/ 219241 h 368679"/>
                  <a:gd name="connsiteX3" fmla="*/ 1496561 w 1632410"/>
                  <a:gd name="connsiteY3" fmla="*/ 256765 h 368679"/>
                  <a:gd name="connsiteX4" fmla="*/ 1524000 w 1632410"/>
                  <a:gd name="connsiteY4" fmla="*/ 368679 h 368679"/>
                  <a:gd name="connsiteX5" fmla="*/ 0 w 1632410"/>
                  <a:gd name="connsiteY5" fmla="*/ 368679 h 368679"/>
                  <a:gd name="connsiteX6" fmla="*/ 0 w 163241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96561 w 1524000"/>
                  <a:gd name="connsiteY2" fmla="*/ 256765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79678 w 1524000"/>
                  <a:gd name="connsiteY2" fmla="*/ 321266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24000" h="368679">
                    <a:moveTo>
                      <a:pt x="0" y="256206"/>
                    </a:moveTo>
                    <a:cubicBezTo>
                      <a:pt x="288131" y="243506"/>
                      <a:pt x="269432" y="131763"/>
                      <a:pt x="400400" y="0"/>
                    </a:cubicBezTo>
                    <a:lnTo>
                      <a:pt x="1479678" y="321266"/>
                    </a:lnTo>
                    <a:lnTo>
                      <a:pt x="1524000" y="368679"/>
                    </a:lnTo>
                    <a:lnTo>
                      <a:pt x="0" y="368679"/>
                    </a:lnTo>
                    <a:lnTo>
                      <a:pt x="0" y="256206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0"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  <a:effectLst/>
              <a:scene3d>
                <a:camera prst="orthographicFront">
                  <a:rot lat="0" lon="0" rev="0"/>
                </a:camera>
                <a:lightRig rig="brightRoom" dir="t">
                  <a:rot lat="0" lon="0" rev="600000"/>
                </a:lightRig>
              </a:scene3d>
              <a:sp3d prstMaterial="metal">
                <a:bevelT w="38100" h="571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08" name="Rectangle 107"/>
            <p:cNvSpPr/>
            <p:nvPr/>
          </p:nvSpPr>
          <p:spPr>
            <a:xfrm rot="1800000">
              <a:off x="2358662" y="1723455"/>
              <a:ext cx="281344" cy="148417"/>
            </a:xfrm>
            <a:prstGeom prst="rect">
              <a:avLst/>
            </a:prstGeom>
            <a:gradFill>
              <a:gsLst>
                <a:gs pos="0">
                  <a:schemeClr val="bg1">
                    <a:lumMod val="50000"/>
                  </a:schemeClr>
                </a:gs>
                <a:gs pos="5000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5400000" scaled="0"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/>
            <p:cNvSpPr/>
            <p:nvPr/>
          </p:nvSpPr>
          <p:spPr>
            <a:xfrm rot="9000000">
              <a:off x="2579648" y="1738300"/>
              <a:ext cx="262359" cy="148417"/>
            </a:xfrm>
            <a:prstGeom prst="rect">
              <a:avLst/>
            </a:prstGeom>
            <a:gradFill>
              <a:gsLst>
                <a:gs pos="0">
                  <a:schemeClr val="bg1">
                    <a:lumMod val="50000"/>
                  </a:schemeClr>
                </a:gs>
                <a:gs pos="5000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5400000" scaled="0"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/>
            <p:cNvSpPr/>
            <p:nvPr/>
          </p:nvSpPr>
          <p:spPr>
            <a:xfrm rot="5400000">
              <a:off x="2485267" y="1916112"/>
              <a:ext cx="283272" cy="148417"/>
            </a:xfrm>
            <a:prstGeom prst="rect">
              <a:avLst/>
            </a:prstGeom>
            <a:gradFill>
              <a:gsLst>
                <a:gs pos="0">
                  <a:schemeClr val="bg1">
                    <a:lumMod val="50000"/>
                  </a:schemeClr>
                </a:gs>
                <a:gs pos="50000">
                  <a:schemeClr val="bg1"/>
                </a:gs>
                <a:gs pos="100000">
                  <a:schemeClr val="bg1">
                    <a:lumMod val="50000"/>
                  </a:schemeClr>
                </a:gs>
              </a:gsLst>
              <a:lin ang="5400000" scaled="0"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6" name="Oval 115"/>
          <p:cNvSpPr/>
          <p:nvPr/>
        </p:nvSpPr>
        <p:spPr>
          <a:xfrm>
            <a:off x="1897041" y="1301582"/>
            <a:ext cx="250855" cy="25272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/>
          <p:cNvSpPr/>
          <p:nvPr/>
        </p:nvSpPr>
        <p:spPr>
          <a:xfrm>
            <a:off x="6282005" y="3487912"/>
            <a:ext cx="225579" cy="267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8" name="Picture 7" descr="C:\Users\Temp45\Desktop\electric-tower-hi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7010" y="3400981"/>
            <a:ext cx="2118006" cy="1340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9" name="Freeform 118"/>
          <p:cNvSpPr/>
          <p:nvPr/>
        </p:nvSpPr>
        <p:spPr>
          <a:xfrm>
            <a:off x="1966877" y="3426946"/>
            <a:ext cx="1252538" cy="329895"/>
          </a:xfrm>
          <a:custGeom>
            <a:avLst/>
            <a:gdLst>
              <a:gd name="connsiteX0" fmla="*/ 5117 w 393284"/>
              <a:gd name="connsiteY0" fmla="*/ 614363 h 924980"/>
              <a:gd name="connsiteX1" fmla="*/ 47980 w 393284"/>
              <a:gd name="connsiteY1" fmla="*/ 866775 h 924980"/>
              <a:gd name="connsiteX2" fmla="*/ 352780 w 393284"/>
              <a:gd name="connsiteY2" fmla="*/ 842963 h 924980"/>
              <a:gd name="connsiteX3" fmla="*/ 381355 w 393284"/>
              <a:gd name="connsiteY3" fmla="*/ 0 h 924980"/>
              <a:gd name="connsiteX0" fmla="*/ 5117 w 1257811"/>
              <a:gd name="connsiteY0" fmla="*/ 157163 h 467780"/>
              <a:gd name="connsiteX1" fmla="*/ 47980 w 1257811"/>
              <a:gd name="connsiteY1" fmla="*/ 409575 h 467780"/>
              <a:gd name="connsiteX2" fmla="*/ 352780 w 1257811"/>
              <a:gd name="connsiteY2" fmla="*/ 385763 h 467780"/>
              <a:gd name="connsiteX3" fmla="*/ 1257655 w 1257811"/>
              <a:gd name="connsiteY3" fmla="*/ 0 h 467780"/>
              <a:gd name="connsiteX0" fmla="*/ 64599 w 1317137"/>
              <a:gd name="connsiteY0" fmla="*/ 157163 h 412260"/>
              <a:gd name="connsiteX1" fmla="*/ 107462 w 1317137"/>
              <a:gd name="connsiteY1" fmla="*/ 409575 h 412260"/>
              <a:gd name="connsiteX2" fmla="*/ 1317137 w 1317137"/>
              <a:gd name="connsiteY2" fmla="*/ 0 h 412260"/>
              <a:gd name="connsiteX0" fmla="*/ 112316 w 1364854"/>
              <a:gd name="connsiteY0" fmla="*/ 157163 h 343894"/>
              <a:gd name="connsiteX1" fmla="*/ 88504 w 1364854"/>
              <a:gd name="connsiteY1" fmla="*/ 339725 h 343894"/>
              <a:gd name="connsiteX2" fmla="*/ 1364854 w 1364854"/>
              <a:gd name="connsiteY2" fmla="*/ 0 h 343894"/>
              <a:gd name="connsiteX0" fmla="*/ 23812 w 1276350"/>
              <a:gd name="connsiteY0" fmla="*/ 157163 h 339725"/>
              <a:gd name="connsiteX1" fmla="*/ 0 w 1276350"/>
              <a:gd name="connsiteY1" fmla="*/ 339725 h 339725"/>
              <a:gd name="connsiteX2" fmla="*/ 1276350 w 1276350"/>
              <a:gd name="connsiteY2" fmla="*/ 0 h 339725"/>
              <a:gd name="connsiteX0" fmla="*/ 23812 w 1276350"/>
              <a:gd name="connsiteY0" fmla="*/ 157163 h 339725"/>
              <a:gd name="connsiteX1" fmla="*/ 0 w 1276350"/>
              <a:gd name="connsiteY1" fmla="*/ 339725 h 339725"/>
              <a:gd name="connsiteX2" fmla="*/ 979470 w 1276350"/>
              <a:gd name="connsiteY2" fmla="*/ 87780 h 339725"/>
              <a:gd name="connsiteX3" fmla="*/ 1276350 w 1276350"/>
              <a:gd name="connsiteY3" fmla="*/ 0 h 339725"/>
              <a:gd name="connsiteX0" fmla="*/ 99844 w 1352382"/>
              <a:gd name="connsiteY0" fmla="*/ 157163 h 355248"/>
              <a:gd name="connsiteX1" fmla="*/ 76032 w 1352382"/>
              <a:gd name="connsiteY1" fmla="*/ 339725 h 355248"/>
              <a:gd name="connsiteX2" fmla="*/ 1182502 w 1352382"/>
              <a:gd name="connsiteY2" fmla="*/ 306855 h 355248"/>
              <a:gd name="connsiteX3" fmla="*/ 1352382 w 1352382"/>
              <a:gd name="connsiteY3" fmla="*/ 0 h 355248"/>
              <a:gd name="connsiteX0" fmla="*/ 99844 w 1352382"/>
              <a:gd name="connsiteY0" fmla="*/ 157163 h 355248"/>
              <a:gd name="connsiteX1" fmla="*/ 76032 w 1352382"/>
              <a:gd name="connsiteY1" fmla="*/ 339725 h 355248"/>
              <a:gd name="connsiteX2" fmla="*/ 1182502 w 1352382"/>
              <a:gd name="connsiteY2" fmla="*/ 306855 h 355248"/>
              <a:gd name="connsiteX3" fmla="*/ 1352382 w 1352382"/>
              <a:gd name="connsiteY3" fmla="*/ 0 h 355248"/>
              <a:gd name="connsiteX0" fmla="*/ 106177 w 1358715"/>
              <a:gd name="connsiteY0" fmla="*/ 157163 h 350678"/>
              <a:gd name="connsiteX1" fmla="*/ 82365 w 1358715"/>
              <a:gd name="connsiteY1" fmla="*/ 339725 h 350678"/>
              <a:gd name="connsiteX2" fmla="*/ 1274560 w 1358715"/>
              <a:gd name="connsiteY2" fmla="*/ 294155 h 350678"/>
              <a:gd name="connsiteX3" fmla="*/ 1358715 w 1358715"/>
              <a:gd name="connsiteY3" fmla="*/ 0 h 350678"/>
              <a:gd name="connsiteX0" fmla="*/ 23812 w 1276350"/>
              <a:gd name="connsiteY0" fmla="*/ 157163 h 350678"/>
              <a:gd name="connsiteX1" fmla="*/ 0 w 1276350"/>
              <a:gd name="connsiteY1" fmla="*/ 339725 h 350678"/>
              <a:gd name="connsiteX2" fmla="*/ 1192195 w 1276350"/>
              <a:gd name="connsiteY2" fmla="*/ 294155 h 350678"/>
              <a:gd name="connsiteX3" fmla="*/ 1276350 w 1276350"/>
              <a:gd name="connsiteY3" fmla="*/ 0 h 350678"/>
              <a:gd name="connsiteX0" fmla="*/ 23812 w 1276350"/>
              <a:gd name="connsiteY0" fmla="*/ 157163 h 339725"/>
              <a:gd name="connsiteX1" fmla="*/ 0 w 1276350"/>
              <a:gd name="connsiteY1" fmla="*/ 339725 h 339725"/>
              <a:gd name="connsiteX2" fmla="*/ 1192195 w 1276350"/>
              <a:gd name="connsiteY2" fmla="*/ 294155 h 339725"/>
              <a:gd name="connsiteX3" fmla="*/ 1276350 w 1276350"/>
              <a:gd name="connsiteY3" fmla="*/ 0 h 339725"/>
              <a:gd name="connsiteX0" fmla="*/ 0 w 1252538"/>
              <a:gd name="connsiteY0" fmla="*/ 157163 h 330200"/>
              <a:gd name="connsiteX1" fmla="*/ 4763 w 1252538"/>
              <a:gd name="connsiteY1" fmla="*/ 330200 h 330200"/>
              <a:gd name="connsiteX2" fmla="*/ 1168383 w 1252538"/>
              <a:gd name="connsiteY2" fmla="*/ 294155 h 330200"/>
              <a:gd name="connsiteX3" fmla="*/ 1252538 w 1252538"/>
              <a:gd name="connsiteY3" fmla="*/ 0 h 33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2538" h="330200">
                <a:moveTo>
                  <a:pt x="0" y="157163"/>
                </a:moveTo>
                <a:lnTo>
                  <a:pt x="4763" y="330200"/>
                </a:lnTo>
                <a:lnTo>
                  <a:pt x="1168383" y="294155"/>
                </a:lnTo>
                <a:lnTo>
                  <a:pt x="1252538" y="0"/>
                </a:lnTo>
              </a:path>
            </a:pathLst>
          </a:custGeom>
          <a:noFill/>
          <a:ln w="19050">
            <a:solidFill>
              <a:srgbClr val="995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Freeform 119"/>
          <p:cNvSpPr/>
          <p:nvPr/>
        </p:nvSpPr>
        <p:spPr>
          <a:xfrm>
            <a:off x="2083669" y="3421300"/>
            <a:ext cx="1683257" cy="484730"/>
          </a:xfrm>
          <a:custGeom>
            <a:avLst/>
            <a:gdLst>
              <a:gd name="connsiteX0" fmla="*/ 5117 w 393284"/>
              <a:gd name="connsiteY0" fmla="*/ 614363 h 924980"/>
              <a:gd name="connsiteX1" fmla="*/ 47980 w 393284"/>
              <a:gd name="connsiteY1" fmla="*/ 866775 h 924980"/>
              <a:gd name="connsiteX2" fmla="*/ 352780 w 393284"/>
              <a:gd name="connsiteY2" fmla="*/ 842963 h 924980"/>
              <a:gd name="connsiteX3" fmla="*/ 381355 w 393284"/>
              <a:gd name="connsiteY3" fmla="*/ 0 h 924980"/>
              <a:gd name="connsiteX0" fmla="*/ 5117 w 389540"/>
              <a:gd name="connsiteY0" fmla="*/ 573882 h 884499"/>
              <a:gd name="connsiteX1" fmla="*/ 47980 w 389540"/>
              <a:gd name="connsiteY1" fmla="*/ 826294 h 884499"/>
              <a:gd name="connsiteX2" fmla="*/ 352780 w 389540"/>
              <a:gd name="connsiteY2" fmla="*/ 802482 h 884499"/>
              <a:gd name="connsiteX3" fmla="*/ 374504 w 389540"/>
              <a:gd name="connsiteY3" fmla="*/ 0 h 884499"/>
              <a:gd name="connsiteX0" fmla="*/ 4363 w 392357"/>
              <a:gd name="connsiteY0" fmla="*/ 285556 h 900915"/>
              <a:gd name="connsiteX1" fmla="*/ 50797 w 392357"/>
              <a:gd name="connsiteY1" fmla="*/ 826294 h 900915"/>
              <a:gd name="connsiteX2" fmla="*/ 355597 w 392357"/>
              <a:gd name="connsiteY2" fmla="*/ 802482 h 900915"/>
              <a:gd name="connsiteX3" fmla="*/ 377321 w 392357"/>
              <a:gd name="connsiteY3" fmla="*/ 0 h 900915"/>
              <a:gd name="connsiteX0" fmla="*/ 0 w 387994"/>
              <a:gd name="connsiteY0" fmla="*/ 285556 h 900915"/>
              <a:gd name="connsiteX1" fmla="*/ 46434 w 387994"/>
              <a:gd name="connsiteY1" fmla="*/ 826294 h 900915"/>
              <a:gd name="connsiteX2" fmla="*/ 351234 w 387994"/>
              <a:gd name="connsiteY2" fmla="*/ 802482 h 900915"/>
              <a:gd name="connsiteX3" fmla="*/ 372958 w 387994"/>
              <a:gd name="connsiteY3" fmla="*/ 0 h 900915"/>
              <a:gd name="connsiteX0" fmla="*/ 0 w 387994"/>
              <a:gd name="connsiteY0" fmla="*/ 285556 h 998286"/>
              <a:gd name="connsiteX1" fmla="*/ 1436 w 387994"/>
              <a:gd name="connsiteY1" fmla="*/ 967391 h 998286"/>
              <a:gd name="connsiteX2" fmla="*/ 351234 w 387994"/>
              <a:gd name="connsiteY2" fmla="*/ 802482 h 998286"/>
              <a:gd name="connsiteX3" fmla="*/ 372958 w 387994"/>
              <a:gd name="connsiteY3" fmla="*/ 0 h 998286"/>
              <a:gd name="connsiteX0" fmla="*/ 0 w 387994"/>
              <a:gd name="connsiteY0" fmla="*/ 285556 h 967391"/>
              <a:gd name="connsiteX1" fmla="*/ 1436 w 387994"/>
              <a:gd name="connsiteY1" fmla="*/ 967391 h 967391"/>
              <a:gd name="connsiteX2" fmla="*/ 351234 w 387994"/>
              <a:gd name="connsiteY2" fmla="*/ 802482 h 967391"/>
              <a:gd name="connsiteX3" fmla="*/ 372958 w 387994"/>
              <a:gd name="connsiteY3" fmla="*/ 0 h 967391"/>
              <a:gd name="connsiteX0" fmla="*/ 24955 w 413664"/>
              <a:gd name="connsiteY0" fmla="*/ 285556 h 1018085"/>
              <a:gd name="connsiteX1" fmla="*/ 26391 w 413664"/>
              <a:gd name="connsiteY1" fmla="*/ 967391 h 1018085"/>
              <a:gd name="connsiteX2" fmla="*/ 377618 w 413664"/>
              <a:gd name="connsiteY2" fmla="*/ 968117 h 1018085"/>
              <a:gd name="connsiteX3" fmla="*/ 397913 w 413664"/>
              <a:gd name="connsiteY3" fmla="*/ 0 h 1018085"/>
              <a:gd name="connsiteX0" fmla="*/ 24955 w 397913"/>
              <a:gd name="connsiteY0" fmla="*/ 285556 h 1018085"/>
              <a:gd name="connsiteX1" fmla="*/ 26391 w 397913"/>
              <a:gd name="connsiteY1" fmla="*/ 967391 h 1018085"/>
              <a:gd name="connsiteX2" fmla="*/ 377618 w 397913"/>
              <a:gd name="connsiteY2" fmla="*/ 968117 h 1018085"/>
              <a:gd name="connsiteX3" fmla="*/ 397913 w 397913"/>
              <a:gd name="connsiteY3" fmla="*/ 0 h 1018085"/>
              <a:gd name="connsiteX0" fmla="*/ 24955 w 403627"/>
              <a:gd name="connsiteY0" fmla="*/ 254883 h 987412"/>
              <a:gd name="connsiteX1" fmla="*/ 26391 w 403627"/>
              <a:gd name="connsiteY1" fmla="*/ 936718 h 987412"/>
              <a:gd name="connsiteX2" fmla="*/ 377618 w 403627"/>
              <a:gd name="connsiteY2" fmla="*/ 937444 h 987412"/>
              <a:gd name="connsiteX3" fmla="*/ 403627 w 403627"/>
              <a:gd name="connsiteY3" fmla="*/ 0 h 987412"/>
              <a:gd name="connsiteX0" fmla="*/ 24955 w 403627"/>
              <a:gd name="connsiteY0" fmla="*/ 254883 h 937444"/>
              <a:gd name="connsiteX1" fmla="*/ 26391 w 403627"/>
              <a:gd name="connsiteY1" fmla="*/ 936718 h 937444"/>
              <a:gd name="connsiteX2" fmla="*/ 377618 w 403627"/>
              <a:gd name="connsiteY2" fmla="*/ 937444 h 937444"/>
              <a:gd name="connsiteX3" fmla="*/ 403627 w 403627"/>
              <a:gd name="connsiteY3" fmla="*/ 0 h 937444"/>
              <a:gd name="connsiteX0" fmla="*/ 0 w 378672"/>
              <a:gd name="connsiteY0" fmla="*/ 254883 h 937444"/>
              <a:gd name="connsiteX1" fmla="*/ 1436 w 378672"/>
              <a:gd name="connsiteY1" fmla="*/ 936718 h 937444"/>
              <a:gd name="connsiteX2" fmla="*/ 352663 w 378672"/>
              <a:gd name="connsiteY2" fmla="*/ 937444 h 937444"/>
              <a:gd name="connsiteX3" fmla="*/ 378672 w 378672"/>
              <a:gd name="connsiteY3" fmla="*/ 0 h 937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8672" h="937444">
                <a:moveTo>
                  <a:pt x="0" y="254883"/>
                </a:moveTo>
                <a:cubicBezTo>
                  <a:pt x="479" y="482161"/>
                  <a:pt x="957" y="709440"/>
                  <a:pt x="1436" y="936718"/>
                </a:cubicBezTo>
                <a:lnTo>
                  <a:pt x="352663" y="937444"/>
                </a:lnTo>
                <a:lnTo>
                  <a:pt x="378672" y="0"/>
                </a:lnTo>
              </a:path>
            </a:pathLst>
          </a:custGeom>
          <a:noFill/>
          <a:ln w="19050">
            <a:solidFill>
              <a:srgbClr val="995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/>
          <p:cNvSpPr/>
          <p:nvPr/>
        </p:nvSpPr>
        <p:spPr>
          <a:xfrm>
            <a:off x="1861486" y="3275947"/>
            <a:ext cx="333105" cy="30451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Freeform 121"/>
          <p:cNvSpPr/>
          <p:nvPr/>
        </p:nvSpPr>
        <p:spPr>
          <a:xfrm>
            <a:off x="5182346" y="3835024"/>
            <a:ext cx="314325" cy="49960"/>
          </a:xfrm>
          <a:custGeom>
            <a:avLst/>
            <a:gdLst>
              <a:gd name="connsiteX0" fmla="*/ 0 w 314325"/>
              <a:gd name="connsiteY0" fmla="*/ 0 h 50006"/>
              <a:gd name="connsiteX1" fmla="*/ 221457 w 314325"/>
              <a:gd name="connsiteY1" fmla="*/ 28575 h 50006"/>
              <a:gd name="connsiteX2" fmla="*/ 314325 w 314325"/>
              <a:gd name="connsiteY2" fmla="*/ 50006 h 5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4325" h="50006">
                <a:moveTo>
                  <a:pt x="0" y="0"/>
                </a:moveTo>
                <a:lnTo>
                  <a:pt x="221457" y="28575"/>
                </a:lnTo>
                <a:cubicBezTo>
                  <a:pt x="273844" y="36909"/>
                  <a:pt x="294084" y="43457"/>
                  <a:pt x="314325" y="50006"/>
                </a:cubicBezTo>
              </a:path>
            </a:pathLst>
          </a:cu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Freeform 122"/>
          <p:cNvSpPr/>
          <p:nvPr/>
        </p:nvSpPr>
        <p:spPr>
          <a:xfrm>
            <a:off x="4946602" y="3832646"/>
            <a:ext cx="538163" cy="73385"/>
          </a:xfrm>
          <a:custGeom>
            <a:avLst/>
            <a:gdLst>
              <a:gd name="connsiteX0" fmla="*/ 0 w 314325"/>
              <a:gd name="connsiteY0" fmla="*/ 0 h 50006"/>
              <a:gd name="connsiteX1" fmla="*/ 221457 w 314325"/>
              <a:gd name="connsiteY1" fmla="*/ 28575 h 50006"/>
              <a:gd name="connsiteX2" fmla="*/ 314325 w 314325"/>
              <a:gd name="connsiteY2" fmla="*/ 50006 h 5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4325" h="50006">
                <a:moveTo>
                  <a:pt x="0" y="0"/>
                </a:moveTo>
                <a:lnTo>
                  <a:pt x="221457" y="28575"/>
                </a:lnTo>
                <a:cubicBezTo>
                  <a:pt x="273844" y="36909"/>
                  <a:pt x="294084" y="43457"/>
                  <a:pt x="314325" y="50006"/>
                </a:cubicBezTo>
              </a:path>
            </a:pathLst>
          </a:cu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4" name="Picture 6" descr="C:\Users\Temp45\Desktop\house-illustration-clipart.jpg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0452" y="3230467"/>
            <a:ext cx="1593748" cy="1229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9" name="Rectangle 128"/>
          <p:cNvSpPr/>
          <p:nvPr/>
        </p:nvSpPr>
        <p:spPr>
          <a:xfrm>
            <a:off x="2286000" y="2480621"/>
            <a:ext cx="2169800" cy="795326"/>
          </a:xfrm>
          <a:prstGeom prst="rect">
            <a:avLst/>
          </a:prstGeom>
          <a:noFill/>
          <a:ln w="19050"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00CC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Aharoni" panose="02010803020104030203" pitchFamily="2" charset="-79"/>
                <a:ea typeface="Adobe Gothic Std B" pitchFamily="34" charset="-128"/>
                <a:cs typeface="Aharoni" panose="02010803020104030203" pitchFamily="2" charset="-79"/>
              </a:rPr>
              <a:t>Electric </a:t>
            </a:r>
            <a:r>
              <a:rPr lang="en-US" b="1" dirty="0" smtClean="0">
                <a:solidFill>
                  <a:srgbClr val="0000CC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Aharoni" panose="02010803020104030203" pitchFamily="2" charset="-79"/>
                <a:ea typeface="Adobe Gothic Std B" pitchFamily="34" charset="-128"/>
                <a:cs typeface="Aharoni" panose="02010803020104030203" pitchFamily="2" charset="-79"/>
              </a:rPr>
              <a:t>Generator</a:t>
            </a:r>
            <a:endParaRPr lang="en-US" b="1" dirty="0">
              <a:solidFill>
                <a:srgbClr val="0000CC"/>
              </a:solidFill>
              <a:effectLst>
                <a:outerShdw blurRad="50800" dist="50800" dir="5400000" algn="ctr" rotWithShape="0">
                  <a:schemeClr val="bg1"/>
                </a:outerShdw>
              </a:effectLst>
              <a:latin typeface="Aharoni" panose="02010803020104030203" pitchFamily="2" charset="-79"/>
              <a:ea typeface="Adobe Gothic Std B" pitchFamily="34" charset="-128"/>
              <a:cs typeface="Aharoni" panose="02010803020104030203" pitchFamily="2" charset="-79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2362200" y="2629734"/>
            <a:ext cx="1303020" cy="423762"/>
          </a:xfrm>
          <a:prstGeom prst="rect">
            <a:avLst/>
          </a:prstGeom>
          <a:noFill/>
          <a:ln w="19050"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00CC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Aharoni" panose="02010803020104030203" pitchFamily="2" charset="-79"/>
                <a:ea typeface="Adobe Gothic Std B" pitchFamily="34" charset="-128"/>
                <a:cs typeface="Aharoni" panose="02010803020104030203" pitchFamily="2" charset="-79"/>
              </a:rPr>
              <a:t>Armature </a:t>
            </a:r>
          </a:p>
        </p:txBody>
      </p:sp>
      <p:sp>
        <p:nvSpPr>
          <p:cNvPr id="131" name="Rectangle 130"/>
          <p:cNvSpPr/>
          <p:nvPr/>
        </p:nvSpPr>
        <p:spPr>
          <a:xfrm>
            <a:off x="2906243" y="905383"/>
            <a:ext cx="1027258" cy="423762"/>
          </a:xfrm>
          <a:prstGeom prst="rect">
            <a:avLst/>
          </a:prstGeom>
          <a:noFill/>
          <a:ln w="19050"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00CC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Aharoni" panose="02010803020104030203" pitchFamily="2" charset="-79"/>
                <a:ea typeface="Adobe Gothic Std B" pitchFamily="34" charset="-128"/>
                <a:cs typeface="Aharoni" panose="02010803020104030203" pitchFamily="2" charset="-79"/>
              </a:rPr>
              <a:t>Blades</a:t>
            </a:r>
            <a:endParaRPr lang="en-US" b="1" dirty="0">
              <a:solidFill>
                <a:srgbClr val="0000CC"/>
              </a:solidFill>
              <a:effectLst>
                <a:outerShdw blurRad="50800" dist="50800" dir="5400000" algn="ctr" rotWithShape="0">
                  <a:schemeClr val="bg1"/>
                </a:outerShdw>
              </a:effectLst>
              <a:latin typeface="Aharoni" panose="02010803020104030203" pitchFamily="2" charset="-79"/>
              <a:ea typeface="Adobe Gothic Std B" pitchFamily="34" charset="-128"/>
              <a:cs typeface="Aharoni" panose="02010803020104030203" pitchFamily="2" charset="-79"/>
            </a:endParaRPr>
          </a:p>
        </p:txBody>
      </p:sp>
      <p:sp>
        <p:nvSpPr>
          <p:cNvPr id="132" name="Rounded Rectangular Callout 131"/>
          <p:cNvSpPr/>
          <p:nvPr/>
        </p:nvSpPr>
        <p:spPr>
          <a:xfrm>
            <a:off x="2580026" y="1581150"/>
            <a:ext cx="848974" cy="423762"/>
          </a:xfrm>
          <a:prstGeom prst="wedgeRoundRectCallout">
            <a:avLst>
              <a:gd name="adj1" fmla="val -109278"/>
              <a:gd name="adj2" fmla="val -81642"/>
              <a:gd name="adj3" fmla="val 16667"/>
            </a:avLst>
          </a:prstGeom>
          <a:noFill/>
          <a:ln w="28575">
            <a:solidFill>
              <a:schemeClr val="bg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00CC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Aharoni" panose="02010803020104030203" pitchFamily="2" charset="-79"/>
                <a:ea typeface="Adobe Gothic Std B" pitchFamily="34" charset="-128"/>
                <a:cs typeface="Aharoni" panose="02010803020104030203" pitchFamily="2" charset="-79"/>
              </a:rPr>
              <a:t>Shaft</a:t>
            </a:r>
          </a:p>
        </p:txBody>
      </p:sp>
      <p:sp>
        <p:nvSpPr>
          <p:cNvPr id="133" name="Rectangle 132"/>
          <p:cNvSpPr/>
          <p:nvPr/>
        </p:nvSpPr>
        <p:spPr>
          <a:xfrm>
            <a:off x="2514600" y="3028950"/>
            <a:ext cx="1963534" cy="545593"/>
          </a:xfrm>
          <a:prstGeom prst="rect">
            <a:avLst/>
          </a:prstGeom>
          <a:noFill/>
          <a:ln w="19050"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00CC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Aharoni" panose="02010803020104030203" pitchFamily="2" charset="-79"/>
                <a:ea typeface="Adobe Gothic Std B" pitchFamily="34" charset="-128"/>
                <a:cs typeface="Aharoni" panose="02010803020104030203" pitchFamily="2" charset="-79"/>
              </a:rPr>
              <a:t>Terminal </a:t>
            </a:r>
            <a:r>
              <a:rPr lang="en-US" b="1" dirty="0" smtClean="0">
                <a:solidFill>
                  <a:srgbClr val="0000CC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Aharoni" panose="02010803020104030203" pitchFamily="2" charset="-79"/>
                <a:ea typeface="Adobe Gothic Std B" pitchFamily="34" charset="-128"/>
                <a:cs typeface="Aharoni" panose="02010803020104030203" pitchFamily="2" charset="-79"/>
              </a:rPr>
              <a:t>T</a:t>
            </a:r>
            <a:r>
              <a:rPr lang="en-US" b="1" baseline="-25000" dirty="0" smtClean="0">
                <a:solidFill>
                  <a:srgbClr val="0000CC"/>
                </a:solidFill>
                <a:effectLst>
                  <a:outerShdw blurRad="50800" dist="50800" dir="5400000" algn="ctr" rotWithShape="0">
                    <a:prstClr val="white"/>
                  </a:outerShdw>
                </a:effectLst>
                <a:latin typeface="Arial" panose="020B0604020202020204" pitchFamily="34" charset="0"/>
                <a:ea typeface="Adobe Gothic Std B" pitchFamily="34" charset="-128"/>
                <a:cs typeface="Arial" panose="020B0604020202020204" pitchFamily="34" charset="0"/>
              </a:rPr>
              <a:t>1</a:t>
            </a:r>
            <a:r>
              <a:rPr lang="en-US" b="1" dirty="0" smtClean="0">
                <a:solidFill>
                  <a:srgbClr val="0000CC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Aharoni" panose="02010803020104030203" pitchFamily="2" charset="-79"/>
                <a:ea typeface="Adobe Gothic Std B" pitchFamily="34" charset="-128"/>
                <a:cs typeface="Aharoni" panose="02010803020104030203" pitchFamily="2" charset="-79"/>
              </a:rPr>
              <a:t> </a:t>
            </a:r>
            <a:r>
              <a:rPr lang="en-US" b="1" dirty="0">
                <a:solidFill>
                  <a:srgbClr val="0000CC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Aharoni" panose="02010803020104030203" pitchFamily="2" charset="-79"/>
                <a:ea typeface="Adobe Gothic Std B" pitchFamily="34" charset="-128"/>
                <a:cs typeface="Aharoni" panose="02010803020104030203" pitchFamily="2" charset="-79"/>
              </a:rPr>
              <a:t>&amp; T</a:t>
            </a:r>
            <a:r>
              <a:rPr lang="en-US" b="1" baseline="-25000" dirty="0">
                <a:solidFill>
                  <a:srgbClr val="0000CC"/>
                </a:solidFill>
                <a:effectLst>
                  <a:outerShdw blurRad="50800" dist="50800" dir="5400000" algn="ctr" rotWithShape="0">
                    <a:schemeClr val="bg1"/>
                  </a:outerShdw>
                </a:effectLst>
                <a:latin typeface="Arial" panose="020B0604020202020204" pitchFamily="34" charset="0"/>
                <a:ea typeface="Adobe Gothic Std B" pitchFamily="34" charset="-128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39" name="Rectangle 138"/>
          <p:cNvSpPr/>
          <p:nvPr/>
        </p:nvSpPr>
        <p:spPr>
          <a:xfrm>
            <a:off x="457200" y="1049160"/>
            <a:ext cx="750526" cy="3689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effectLst/>
              </a:rPr>
              <a:t>Wind </a:t>
            </a:r>
            <a:endParaRPr lang="en-US" sz="1200" dirty="0">
              <a:solidFill>
                <a:schemeClr val="bg1"/>
              </a:solidFill>
              <a:effectLst/>
            </a:endParaRPr>
          </a:p>
        </p:txBody>
      </p:sp>
      <p:sp>
        <p:nvSpPr>
          <p:cNvPr id="157" name="TextBox 156"/>
          <p:cNvSpPr txBox="1"/>
          <p:nvPr/>
        </p:nvSpPr>
        <p:spPr>
          <a:xfrm>
            <a:off x="2627948" y="187464"/>
            <a:ext cx="5296852" cy="707886"/>
          </a:xfrm>
          <a:prstGeom prst="rect">
            <a:avLst/>
          </a:prstGeom>
          <a:noFill/>
          <a:effectLst>
            <a:softEdge rad="63500"/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FFFF00"/>
                </a:solidFill>
                <a:effectLst>
                  <a:outerShdw blurRad="50800" dist="50800" dir="5400000" algn="ctr" rotWithShape="0">
                    <a:prstClr val="black"/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r>
              <a:rPr lang="en-US" sz="2000" dirty="0" smtClean="0">
                <a:solidFill>
                  <a:schemeClr val="tx1"/>
                </a:solidFill>
                <a:effectLst/>
              </a:rPr>
              <a:t>Transformation of energy in an electric generator using wind energy</a:t>
            </a:r>
            <a:endParaRPr lang="en-US" sz="200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246" name="Group 245"/>
          <p:cNvGrpSpPr/>
          <p:nvPr/>
        </p:nvGrpSpPr>
        <p:grpSpPr>
          <a:xfrm>
            <a:off x="1" y="-16653"/>
            <a:ext cx="9143999" cy="5176806"/>
            <a:chOff x="1" y="-16653"/>
            <a:chExt cx="9143999" cy="5176806"/>
          </a:xfrm>
        </p:grpSpPr>
        <p:sp>
          <p:nvSpPr>
            <p:cNvPr id="244" name="Rectangle 243"/>
            <p:cNvSpPr/>
            <p:nvPr/>
          </p:nvSpPr>
          <p:spPr>
            <a:xfrm>
              <a:off x="1" y="-16653"/>
              <a:ext cx="9143999" cy="5143500"/>
            </a:xfrm>
            <a:prstGeom prst="rect">
              <a:avLst/>
            </a:prstGeom>
            <a:gradFill>
              <a:gsLst>
                <a:gs pos="34000">
                  <a:srgbClr val="00B0F0"/>
                </a:gs>
                <a:gs pos="70000">
                  <a:schemeClr val="bg1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45" name="Picture 244" descr="C:\Users\Temp45\Desktop\Grass_and_Stones_Ground_PNG_Clipart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" y="3040386"/>
              <a:ext cx="9143999" cy="21197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Group 177"/>
          <p:cNvGrpSpPr/>
          <p:nvPr/>
        </p:nvGrpSpPr>
        <p:grpSpPr>
          <a:xfrm>
            <a:off x="810358" y="39566"/>
            <a:ext cx="3409950" cy="3248027"/>
            <a:chOff x="704850" y="1304923"/>
            <a:chExt cx="3409950" cy="3248027"/>
          </a:xfrm>
        </p:grpSpPr>
        <p:sp>
          <p:nvSpPr>
            <p:cNvPr id="179" name="Freeform 178"/>
            <p:cNvSpPr/>
            <p:nvPr/>
          </p:nvSpPr>
          <p:spPr>
            <a:xfrm>
              <a:off x="704850" y="2422302"/>
              <a:ext cx="889000" cy="1019474"/>
            </a:xfrm>
            <a:custGeom>
              <a:avLst/>
              <a:gdLst>
                <a:gd name="connsiteX0" fmla="*/ 901700 w 901700"/>
                <a:gd name="connsiteY0" fmla="*/ 0 h 1016000"/>
                <a:gd name="connsiteX1" fmla="*/ 901700 w 901700"/>
                <a:gd name="connsiteY1" fmla="*/ 1016000 h 1016000"/>
                <a:gd name="connsiteX2" fmla="*/ 0 w 901700"/>
                <a:gd name="connsiteY2" fmla="*/ 520700 h 1016000"/>
                <a:gd name="connsiteX3" fmla="*/ 901700 w 901700"/>
                <a:gd name="connsiteY3" fmla="*/ 0 h 1016000"/>
                <a:gd name="connsiteX0" fmla="*/ 901700 w 901700"/>
                <a:gd name="connsiteY0" fmla="*/ 10335 h 1038183"/>
                <a:gd name="connsiteX1" fmla="*/ 901700 w 901700"/>
                <a:gd name="connsiteY1" fmla="*/ 1026335 h 1038183"/>
                <a:gd name="connsiteX2" fmla="*/ 0 w 901700"/>
                <a:gd name="connsiteY2" fmla="*/ 531035 h 1038183"/>
                <a:gd name="connsiteX3" fmla="*/ 901700 w 901700"/>
                <a:gd name="connsiteY3" fmla="*/ 10335 h 1038183"/>
                <a:gd name="connsiteX0" fmla="*/ 901700 w 901700"/>
                <a:gd name="connsiteY0" fmla="*/ 10335 h 1038183"/>
                <a:gd name="connsiteX1" fmla="*/ 901700 w 901700"/>
                <a:gd name="connsiteY1" fmla="*/ 1026335 h 1038183"/>
                <a:gd name="connsiteX2" fmla="*/ 0 w 901700"/>
                <a:gd name="connsiteY2" fmla="*/ 531035 h 1038183"/>
                <a:gd name="connsiteX3" fmla="*/ 901700 w 901700"/>
                <a:gd name="connsiteY3" fmla="*/ 10335 h 1038183"/>
                <a:gd name="connsiteX0" fmla="*/ 901700 w 901700"/>
                <a:gd name="connsiteY0" fmla="*/ 15572 h 1049679"/>
                <a:gd name="connsiteX1" fmla="*/ 901700 w 901700"/>
                <a:gd name="connsiteY1" fmla="*/ 1031572 h 1049679"/>
                <a:gd name="connsiteX2" fmla="*/ 0 w 901700"/>
                <a:gd name="connsiteY2" fmla="*/ 536272 h 1049679"/>
                <a:gd name="connsiteX3" fmla="*/ 901700 w 901700"/>
                <a:gd name="connsiteY3" fmla="*/ 15572 h 1049679"/>
                <a:gd name="connsiteX0" fmla="*/ 901700 w 901700"/>
                <a:gd name="connsiteY0" fmla="*/ 5730 h 1039837"/>
                <a:gd name="connsiteX1" fmla="*/ 901700 w 901700"/>
                <a:gd name="connsiteY1" fmla="*/ 1021730 h 1039837"/>
                <a:gd name="connsiteX2" fmla="*/ 0 w 901700"/>
                <a:gd name="connsiteY2" fmla="*/ 526430 h 1039837"/>
                <a:gd name="connsiteX3" fmla="*/ 901700 w 901700"/>
                <a:gd name="connsiteY3" fmla="*/ 5730 h 1039837"/>
                <a:gd name="connsiteX0" fmla="*/ 901700 w 901700"/>
                <a:gd name="connsiteY0" fmla="*/ 5730 h 1021815"/>
                <a:gd name="connsiteX1" fmla="*/ 901700 w 901700"/>
                <a:gd name="connsiteY1" fmla="*/ 1021730 h 1021815"/>
                <a:gd name="connsiteX2" fmla="*/ 0 w 901700"/>
                <a:gd name="connsiteY2" fmla="*/ 526430 h 1021815"/>
                <a:gd name="connsiteX3" fmla="*/ 901700 w 901700"/>
                <a:gd name="connsiteY3" fmla="*/ 5730 h 1021815"/>
                <a:gd name="connsiteX0" fmla="*/ 889000 w 889000"/>
                <a:gd name="connsiteY0" fmla="*/ 6011 h 1022090"/>
                <a:gd name="connsiteX1" fmla="*/ 889000 w 889000"/>
                <a:gd name="connsiteY1" fmla="*/ 1022011 h 1022090"/>
                <a:gd name="connsiteX2" fmla="*/ 0 w 889000"/>
                <a:gd name="connsiteY2" fmla="*/ 514011 h 1022090"/>
                <a:gd name="connsiteX3" fmla="*/ 889000 w 889000"/>
                <a:gd name="connsiteY3" fmla="*/ 6011 h 1022090"/>
                <a:gd name="connsiteX0" fmla="*/ 889000 w 889000"/>
                <a:gd name="connsiteY0" fmla="*/ 3395 h 1019474"/>
                <a:gd name="connsiteX1" fmla="*/ 889000 w 889000"/>
                <a:gd name="connsiteY1" fmla="*/ 1019395 h 1019474"/>
                <a:gd name="connsiteX2" fmla="*/ 0 w 889000"/>
                <a:gd name="connsiteY2" fmla="*/ 511395 h 1019474"/>
                <a:gd name="connsiteX3" fmla="*/ 889000 w 889000"/>
                <a:gd name="connsiteY3" fmla="*/ 3395 h 101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000" h="1019474">
                  <a:moveTo>
                    <a:pt x="889000" y="3395"/>
                  </a:moveTo>
                  <a:lnTo>
                    <a:pt x="889000" y="1019395"/>
                  </a:lnTo>
                  <a:cubicBezTo>
                    <a:pt x="662517" y="1023628"/>
                    <a:pt x="0" y="858528"/>
                    <a:pt x="0" y="511395"/>
                  </a:cubicBezTo>
                  <a:cubicBezTo>
                    <a:pt x="0" y="164262"/>
                    <a:pt x="573617" y="-28355"/>
                    <a:pt x="889000" y="3395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tx1"/>
              </a:solidFill>
            </a:ln>
            <a:effectLst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0" name="Rectangle 179"/>
            <p:cNvSpPr/>
            <p:nvPr/>
          </p:nvSpPr>
          <p:spPr>
            <a:xfrm>
              <a:off x="1657350" y="2422302"/>
              <a:ext cx="2457450" cy="98764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1" name="Isosceles Triangle 180"/>
            <p:cNvSpPr/>
            <p:nvPr/>
          </p:nvSpPr>
          <p:spPr>
            <a:xfrm>
              <a:off x="3222370" y="2803016"/>
              <a:ext cx="582325" cy="471202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2" name="Rectangle 181"/>
            <p:cNvSpPr/>
            <p:nvPr/>
          </p:nvSpPr>
          <p:spPr>
            <a:xfrm>
              <a:off x="3190873" y="2753009"/>
              <a:ext cx="640557" cy="47120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3" name="Rectangle 182"/>
            <p:cNvSpPr/>
            <p:nvPr/>
          </p:nvSpPr>
          <p:spPr>
            <a:xfrm>
              <a:off x="3419475" y="2726815"/>
              <a:ext cx="166688" cy="53311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4" name="Freeform 183"/>
            <p:cNvSpPr/>
            <p:nvPr/>
          </p:nvSpPr>
          <p:spPr>
            <a:xfrm>
              <a:off x="1307306" y="2695573"/>
              <a:ext cx="292894" cy="461963"/>
            </a:xfrm>
            <a:custGeom>
              <a:avLst/>
              <a:gdLst>
                <a:gd name="connsiteX0" fmla="*/ 0 w 292894"/>
                <a:gd name="connsiteY0" fmla="*/ 4763 h 461963"/>
                <a:gd name="connsiteX1" fmla="*/ 0 w 292894"/>
                <a:gd name="connsiteY1" fmla="*/ 461963 h 461963"/>
                <a:gd name="connsiteX2" fmla="*/ 169069 w 292894"/>
                <a:gd name="connsiteY2" fmla="*/ 461963 h 461963"/>
                <a:gd name="connsiteX3" fmla="*/ 169069 w 292894"/>
                <a:gd name="connsiteY3" fmla="*/ 342900 h 461963"/>
                <a:gd name="connsiteX4" fmla="*/ 292894 w 292894"/>
                <a:gd name="connsiteY4" fmla="*/ 278606 h 461963"/>
                <a:gd name="connsiteX5" fmla="*/ 292894 w 292894"/>
                <a:gd name="connsiteY5" fmla="*/ 178594 h 461963"/>
                <a:gd name="connsiteX6" fmla="*/ 164307 w 292894"/>
                <a:gd name="connsiteY6" fmla="*/ 104775 h 461963"/>
                <a:gd name="connsiteX7" fmla="*/ 164307 w 292894"/>
                <a:gd name="connsiteY7" fmla="*/ 0 h 461963"/>
                <a:gd name="connsiteX8" fmla="*/ 0 w 292894"/>
                <a:gd name="connsiteY8" fmla="*/ 4763 h 46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94" h="461963">
                  <a:moveTo>
                    <a:pt x="0" y="4763"/>
                  </a:moveTo>
                  <a:lnTo>
                    <a:pt x="0" y="461963"/>
                  </a:lnTo>
                  <a:lnTo>
                    <a:pt x="169069" y="461963"/>
                  </a:lnTo>
                  <a:lnTo>
                    <a:pt x="169069" y="342900"/>
                  </a:lnTo>
                  <a:lnTo>
                    <a:pt x="292894" y="278606"/>
                  </a:lnTo>
                  <a:lnTo>
                    <a:pt x="292894" y="178594"/>
                  </a:lnTo>
                  <a:lnTo>
                    <a:pt x="164307" y="104775"/>
                  </a:lnTo>
                  <a:lnTo>
                    <a:pt x="164307" y="0"/>
                  </a:lnTo>
                  <a:lnTo>
                    <a:pt x="0" y="4763"/>
                  </a:lnTo>
                  <a:close/>
                </a:path>
              </a:pathLst>
            </a:custGeom>
            <a:solidFill>
              <a:srgbClr val="80000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5" name="Rectangle 184"/>
            <p:cNvSpPr/>
            <p:nvPr/>
          </p:nvSpPr>
          <p:spPr>
            <a:xfrm>
              <a:off x="1600200" y="2781298"/>
              <a:ext cx="57150" cy="266700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50000"/>
                    <a:lumOff val="50000"/>
                    <a:shade val="30000"/>
                    <a:satMod val="115000"/>
                  </a:schemeClr>
                </a:gs>
                <a:gs pos="50000">
                  <a:schemeClr val="tx1">
                    <a:lumMod val="50000"/>
                    <a:lumOff val="50000"/>
                    <a:shade val="67500"/>
                    <a:satMod val="115000"/>
                  </a:schemeClr>
                </a:gs>
                <a:gs pos="100000">
                  <a:schemeClr val="tx1">
                    <a:lumMod val="50000"/>
                    <a:lumOff val="5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lt1"/>
                </a:solidFill>
              </a:endParaRPr>
            </a:p>
          </p:txBody>
        </p:sp>
        <p:sp>
          <p:nvSpPr>
            <p:cNvPr id="186" name="Rectangle 185"/>
            <p:cNvSpPr/>
            <p:nvPr/>
          </p:nvSpPr>
          <p:spPr>
            <a:xfrm>
              <a:off x="1657350" y="2857498"/>
              <a:ext cx="285750" cy="133350"/>
            </a:xfrm>
            <a:prstGeom prst="rect">
              <a:avLst/>
            </a:prstGeom>
            <a:solidFill>
              <a:srgbClr val="8680FC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7" name="Rectangle 186"/>
            <p:cNvSpPr/>
            <p:nvPr/>
          </p:nvSpPr>
          <p:spPr>
            <a:xfrm>
              <a:off x="1943100" y="2781298"/>
              <a:ext cx="64294" cy="254794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50000"/>
                    <a:lumOff val="50000"/>
                    <a:shade val="30000"/>
                    <a:satMod val="115000"/>
                  </a:schemeClr>
                </a:gs>
                <a:gs pos="50000">
                  <a:schemeClr val="tx1">
                    <a:lumMod val="50000"/>
                    <a:lumOff val="50000"/>
                    <a:shade val="67500"/>
                    <a:satMod val="115000"/>
                  </a:schemeClr>
                </a:gs>
                <a:gs pos="100000">
                  <a:schemeClr val="tx1">
                    <a:lumMod val="50000"/>
                    <a:lumOff val="5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8" name="Rectangle 187"/>
            <p:cNvSpPr/>
            <p:nvPr/>
          </p:nvSpPr>
          <p:spPr>
            <a:xfrm>
              <a:off x="2007394" y="2857498"/>
              <a:ext cx="57150" cy="140494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9" name="Rounded Rectangle 188"/>
            <p:cNvSpPr/>
            <p:nvPr/>
          </p:nvSpPr>
          <p:spPr>
            <a:xfrm>
              <a:off x="2071687" y="2733673"/>
              <a:ext cx="550069" cy="485775"/>
            </a:xfrm>
            <a:prstGeom prst="roundRect">
              <a:avLst>
                <a:gd name="adj" fmla="val 10294"/>
              </a:avLst>
            </a:prstGeom>
            <a:solidFill>
              <a:srgbClr val="0070C0"/>
            </a:solidFill>
            <a:ln w="12700"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0" name="Rectangle 189"/>
            <p:cNvSpPr/>
            <p:nvPr/>
          </p:nvSpPr>
          <p:spPr>
            <a:xfrm>
              <a:off x="2626518" y="2926220"/>
              <a:ext cx="433388" cy="110206"/>
            </a:xfrm>
            <a:prstGeom prst="rect">
              <a:avLst/>
            </a:prstGeom>
            <a:solidFill>
              <a:srgbClr val="8680FC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1" name="Rectangle 190"/>
            <p:cNvSpPr/>
            <p:nvPr/>
          </p:nvSpPr>
          <p:spPr>
            <a:xfrm>
              <a:off x="3062288" y="2847973"/>
              <a:ext cx="64294" cy="254794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2" name="Rectangle 191"/>
            <p:cNvSpPr/>
            <p:nvPr/>
          </p:nvSpPr>
          <p:spPr>
            <a:xfrm>
              <a:off x="3128962" y="2924459"/>
              <a:ext cx="57150" cy="11611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3" name="Rectangle 192"/>
            <p:cNvSpPr/>
            <p:nvPr/>
          </p:nvSpPr>
          <p:spPr>
            <a:xfrm>
              <a:off x="2133025" y="3222883"/>
              <a:ext cx="103546" cy="55450"/>
            </a:xfrm>
            <a:prstGeom prst="rect">
              <a:avLst/>
            </a:prstGeom>
            <a:solidFill>
              <a:schemeClr val="tx1"/>
            </a:solidFill>
            <a:ln w="12700"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4" name="Rectangle 193"/>
            <p:cNvSpPr/>
            <p:nvPr/>
          </p:nvSpPr>
          <p:spPr>
            <a:xfrm>
              <a:off x="2459256" y="3222883"/>
              <a:ext cx="103546" cy="55450"/>
            </a:xfrm>
            <a:prstGeom prst="rect">
              <a:avLst/>
            </a:prstGeom>
            <a:solidFill>
              <a:schemeClr val="tx1"/>
            </a:solidFill>
            <a:ln w="12700"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5" name="Rectangle 194"/>
            <p:cNvSpPr/>
            <p:nvPr/>
          </p:nvSpPr>
          <p:spPr>
            <a:xfrm>
              <a:off x="3479824" y="3082790"/>
              <a:ext cx="53135" cy="19143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3435100" y="2932713"/>
              <a:ext cx="137820" cy="158208"/>
            </a:xfrm>
            <a:prstGeom prst="rect">
              <a:avLst/>
            </a:prstGeom>
            <a:solidFill>
              <a:srgbClr val="66FFFF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7" name="Rectangle 196"/>
            <p:cNvSpPr/>
            <p:nvPr/>
          </p:nvSpPr>
          <p:spPr>
            <a:xfrm>
              <a:off x="2482850" y="3311610"/>
              <a:ext cx="708885" cy="151432"/>
            </a:xfrm>
            <a:prstGeom prst="rect">
              <a:avLst/>
            </a:prstGeom>
            <a:gradFill flip="none" rotWithShape="1">
              <a:gsLst>
                <a:gs pos="0">
                  <a:srgbClr val="996633">
                    <a:shade val="30000"/>
                    <a:satMod val="115000"/>
                  </a:srgbClr>
                </a:gs>
                <a:gs pos="50000">
                  <a:srgbClr val="996633">
                    <a:shade val="67500"/>
                    <a:satMod val="115000"/>
                  </a:srgbClr>
                </a:gs>
                <a:gs pos="100000">
                  <a:srgbClr val="996633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8" name="Rectangle 197"/>
            <p:cNvSpPr/>
            <p:nvPr/>
          </p:nvSpPr>
          <p:spPr>
            <a:xfrm>
              <a:off x="1788413" y="3275063"/>
              <a:ext cx="2224787" cy="530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9" name="Rectangle 198"/>
            <p:cNvSpPr/>
            <p:nvPr/>
          </p:nvSpPr>
          <p:spPr>
            <a:xfrm>
              <a:off x="2592029" y="3465321"/>
              <a:ext cx="484177" cy="1049527"/>
            </a:xfrm>
            <a:prstGeom prst="rect">
              <a:avLst/>
            </a:prstGeom>
            <a:gradFill flip="none" rotWithShape="1">
              <a:gsLst>
                <a:gs pos="0">
                  <a:srgbClr val="996633">
                    <a:shade val="30000"/>
                    <a:satMod val="115000"/>
                  </a:srgbClr>
                </a:gs>
                <a:gs pos="50000">
                  <a:srgbClr val="996633">
                    <a:shade val="67500"/>
                    <a:satMod val="115000"/>
                  </a:srgbClr>
                </a:gs>
                <a:gs pos="100000">
                  <a:srgbClr val="996633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grpSp>
          <p:nvGrpSpPr>
            <p:cNvPr id="200" name="Group 199"/>
            <p:cNvGrpSpPr/>
            <p:nvPr/>
          </p:nvGrpSpPr>
          <p:grpSpPr>
            <a:xfrm>
              <a:off x="1300163" y="1304923"/>
              <a:ext cx="304801" cy="1390650"/>
              <a:chOff x="2386013" y="942975"/>
              <a:chExt cx="304801" cy="1390650"/>
            </a:xfrm>
          </p:grpSpPr>
          <p:sp>
            <p:nvSpPr>
              <p:cNvPr id="205" name="Rectangle 204"/>
              <p:cNvSpPr/>
              <p:nvPr/>
            </p:nvSpPr>
            <p:spPr>
              <a:xfrm>
                <a:off x="2398676" y="1885950"/>
                <a:ext cx="110404" cy="447675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06" name="Oval 205"/>
              <p:cNvSpPr/>
              <p:nvPr/>
            </p:nvSpPr>
            <p:spPr>
              <a:xfrm>
                <a:off x="2386014" y="942975"/>
                <a:ext cx="304800" cy="762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07" name="Freeform 206"/>
              <p:cNvSpPr/>
              <p:nvPr/>
            </p:nvSpPr>
            <p:spPr>
              <a:xfrm>
                <a:off x="2386013" y="990600"/>
                <a:ext cx="304800" cy="977379"/>
              </a:xfrm>
              <a:custGeom>
                <a:avLst/>
                <a:gdLst>
                  <a:gd name="connsiteX0" fmla="*/ 0 w 304800"/>
                  <a:gd name="connsiteY0" fmla="*/ 0 h 952500"/>
                  <a:gd name="connsiteX1" fmla="*/ 0 w 304800"/>
                  <a:gd name="connsiteY1" fmla="*/ 952500 h 952500"/>
                  <a:gd name="connsiteX2" fmla="*/ 142875 w 304800"/>
                  <a:gd name="connsiteY2" fmla="*/ 942975 h 952500"/>
                  <a:gd name="connsiteX3" fmla="*/ 304800 w 304800"/>
                  <a:gd name="connsiteY3" fmla="*/ 695325 h 952500"/>
                  <a:gd name="connsiteX4" fmla="*/ 304800 w 304800"/>
                  <a:gd name="connsiteY4" fmla="*/ 0 h 952500"/>
                  <a:gd name="connsiteX5" fmla="*/ 0 w 304800"/>
                  <a:gd name="connsiteY5" fmla="*/ 0 h 952500"/>
                  <a:gd name="connsiteX0" fmla="*/ 0 w 304800"/>
                  <a:gd name="connsiteY0" fmla="*/ 0 h 952500"/>
                  <a:gd name="connsiteX1" fmla="*/ 0 w 304800"/>
                  <a:gd name="connsiteY1" fmla="*/ 952500 h 952500"/>
                  <a:gd name="connsiteX2" fmla="*/ 152400 w 304800"/>
                  <a:gd name="connsiteY2" fmla="*/ 950119 h 952500"/>
                  <a:gd name="connsiteX3" fmla="*/ 304800 w 304800"/>
                  <a:gd name="connsiteY3" fmla="*/ 695325 h 952500"/>
                  <a:gd name="connsiteX4" fmla="*/ 304800 w 304800"/>
                  <a:gd name="connsiteY4" fmla="*/ 0 h 952500"/>
                  <a:gd name="connsiteX5" fmla="*/ 0 w 304800"/>
                  <a:gd name="connsiteY5" fmla="*/ 0 h 952500"/>
                  <a:gd name="connsiteX0" fmla="*/ 0 w 304800"/>
                  <a:gd name="connsiteY0" fmla="*/ 0 h 977379"/>
                  <a:gd name="connsiteX1" fmla="*/ 0 w 304800"/>
                  <a:gd name="connsiteY1" fmla="*/ 952500 h 977379"/>
                  <a:gd name="connsiteX2" fmla="*/ 152400 w 304800"/>
                  <a:gd name="connsiteY2" fmla="*/ 950119 h 977379"/>
                  <a:gd name="connsiteX3" fmla="*/ 304800 w 304800"/>
                  <a:gd name="connsiteY3" fmla="*/ 695325 h 977379"/>
                  <a:gd name="connsiteX4" fmla="*/ 304800 w 304800"/>
                  <a:gd name="connsiteY4" fmla="*/ 0 h 977379"/>
                  <a:gd name="connsiteX5" fmla="*/ 0 w 304800"/>
                  <a:gd name="connsiteY5" fmla="*/ 0 h 977379"/>
                  <a:gd name="connsiteX0" fmla="*/ 0 w 304800"/>
                  <a:gd name="connsiteY0" fmla="*/ 0 h 977379"/>
                  <a:gd name="connsiteX1" fmla="*/ 0 w 304800"/>
                  <a:gd name="connsiteY1" fmla="*/ 952500 h 977379"/>
                  <a:gd name="connsiteX2" fmla="*/ 152400 w 304800"/>
                  <a:gd name="connsiteY2" fmla="*/ 950119 h 977379"/>
                  <a:gd name="connsiteX3" fmla="*/ 304800 w 304800"/>
                  <a:gd name="connsiteY3" fmla="*/ 695325 h 977379"/>
                  <a:gd name="connsiteX4" fmla="*/ 304800 w 304800"/>
                  <a:gd name="connsiteY4" fmla="*/ 0 h 977379"/>
                  <a:gd name="connsiteX5" fmla="*/ 0 w 304800"/>
                  <a:gd name="connsiteY5" fmla="*/ 0 h 977379"/>
                  <a:gd name="connsiteX0" fmla="*/ 0 w 304800"/>
                  <a:gd name="connsiteY0" fmla="*/ 0 h 977379"/>
                  <a:gd name="connsiteX1" fmla="*/ 0 w 304800"/>
                  <a:gd name="connsiteY1" fmla="*/ 952500 h 977379"/>
                  <a:gd name="connsiteX2" fmla="*/ 152400 w 304800"/>
                  <a:gd name="connsiteY2" fmla="*/ 950119 h 977379"/>
                  <a:gd name="connsiteX3" fmla="*/ 304800 w 304800"/>
                  <a:gd name="connsiteY3" fmla="*/ 695325 h 977379"/>
                  <a:gd name="connsiteX4" fmla="*/ 304800 w 304800"/>
                  <a:gd name="connsiteY4" fmla="*/ 0 h 977379"/>
                  <a:gd name="connsiteX5" fmla="*/ 0 w 304800"/>
                  <a:gd name="connsiteY5" fmla="*/ 0 h 9773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4800" h="977379">
                    <a:moveTo>
                      <a:pt x="0" y="0"/>
                    </a:moveTo>
                    <a:lnTo>
                      <a:pt x="0" y="952500"/>
                    </a:lnTo>
                    <a:cubicBezTo>
                      <a:pt x="50800" y="951706"/>
                      <a:pt x="108744" y="1010445"/>
                      <a:pt x="152400" y="950119"/>
                    </a:cubicBezTo>
                    <a:lnTo>
                      <a:pt x="304800" y="695325"/>
                    </a:lnTo>
                    <a:lnTo>
                      <a:pt x="304800" y="0"/>
                    </a:lnTo>
                    <a:cubicBezTo>
                      <a:pt x="207963" y="54769"/>
                      <a:pt x="42069" y="23813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201" name="Group 200"/>
            <p:cNvGrpSpPr/>
            <p:nvPr/>
          </p:nvGrpSpPr>
          <p:grpSpPr>
            <a:xfrm flipV="1">
              <a:off x="1300157" y="3162300"/>
              <a:ext cx="304801" cy="1390650"/>
              <a:chOff x="2386013" y="942975"/>
              <a:chExt cx="304801" cy="1390650"/>
            </a:xfrm>
          </p:grpSpPr>
          <p:sp>
            <p:nvSpPr>
              <p:cNvPr id="202" name="Rectangle 201"/>
              <p:cNvSpPr/>
              <p:nvPr/>
            </p:nvSpPr>
            <p:spPr>
              <a:xfrm>
                <a:off x="2398676" y="1885950"/>
                <a:ext cx="110404" cy="447675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03" name="Oval 202"/>
              <p:cNvSpPr/>
              <p:nvPr/>
            </p:nvSpPr>
            <p:spPr>
              <a:xfrm>
                <a:off x="2386014" y="942975"/>
                <a:ext cx="304800" cy="762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04" name="Freeform 203"/>
              <p:cNvSpPr/>
              <p:nvPr/>
            </p:nvSpPr>
            <p:spPr>
              <a:xfrm>
                <a:off x="2386013" y="990600"/>
                <a:ext cx="304800" cy="977379"/>
              </a:xfrm>
              <a:custGeom>
                <a:avLst/>
                <a:gdLst>
                  <a:gd name="connsiteX0" fmla="*/ 0 w 304800"/>
                  <a:gd name="connsiteY0" fmla="*/ 0 h 952500"/>
                  <a:gd name="connsiteX1" fmla="*/ 0 w 304800"/>
                  <a:gd name="connsiteY1" fmla="*/ 952500 h 952500"/>
                  <a:gd name="connsiteX2" fmla="*/ 142875 w 304800"/>
                  <a:gd name="connsiteY2" fmla="*/ 942975 h 952500"/>
                  <a:gd name="connsiteX3" fmla="*/ 304800 w 304800"/>
                  <a:gd name="connsiteY3" fmla="*/ 695325 h 952500"/>
                  <a:gd name="connsiteX4" fmla="*/ 304800 w 304800"/>
                  <a:gd name="connsiteY4" fmla="*/ 0 h 952500"/>
                  <a:gd name="connsiteX5" fmla="*/ 0 w 304800"/>
                  <a:gd name="connsiteY5" fmla="*/ 0 h 952500"/>
                  <a:gd name="connsiteX0" fmla="*/ 0 w 304800"/>
                  <a:gd name="connsiteY0" fmla="*/ 0 h 952500"/>
                  <a:gd name="connsiteX1" fmla="*/ 0 w 304800"/>
                  <a:gd name="connsiteY1" fmla="*/ 952500 h 952500"/>
                  <a:gd name="connsiteX2" fmla="*/ 152400 w 304800"/>
                  <a:gd name="connsiteY2" fmla="*/ 950119 h 952500"/>
                  <a:gd name="connsiteX3" fmla="*/ 304800 w 304800"/>
                  <a:gd name="connsiteY3" fmla="*/ 695325 h 952500"/>
                  <a:gd name="connsiteX4" fmla="*/ 304800 w 304800"/>
                  <a:gd name="connsiteY4" fmla="*/ 0 h 952500"/>
                  <a:gd name="connsiteX5" fmla="*/ 0 w 304800"/>
                  <a:gd name="connsiteY5" fmla="*/ 0 h 952500"/>
                  <a:gd name="connsiteX0" fmla="*/ 0 w 304800"/>
                  <a:gd name="connsiteY0" fmla="*/ 0 h 977379"/>
                  <a:gd name="connsiteX1" fmla="*/ 0 w 304800"/>
                  <a:gd name="connsiteY1" fmla="*/ 952500 h 977379"/>
                  <a:gd name="connsiteX2" fmla="*/ 152400 w 304800"/>
                  <a:gd name="connsiteY2" fmla="*/ 950119 h 977379"/>
                  <a:gd name="connsiteX3" fmla="*/ 304800 w 304800"/>
                  <a:gd name="connsiteY3" fmla="*/ 695325 h 977379"/>
                  <a:gd name="connsiteX4" fmla="*/ 304800 w 304800"/>
                  <a:gd name="connsiteY4" fmla="*/ 0 h 977379"/>
                  <a:gd name="connsiteX5" fmla="*/ 0 w 304800"/>
                  <a:gd name="connsiteY5" fmla="*/ 0 h 977379"/>
                  <a:gd name="connsiteX0" fmla="*/ 0 w 304800"/>
                  <a:gd name="connsiteY0" fmla="*/ 0 h 977379"/>
                  <a:gd name="connsiteX1" fmla="*/ 0 w 304800"/>
                  <a:gd name="connsiteY1" fmla="*/ 952500 h 977379"/>
                  <a:gd name="connsiteX2" fmla="*/ 152400 w 304800"/>
                  <a:gd name="connsiteY2" fmla="*/ 950119 h 977379"/>
                  <a:gd name="connsiteX3" fmla="*/ 304800 w 304800"/>
                  <a:gd name="connsiteY3" fmla="*/ 695325 h 977379"/>
                  <a:gd name="connsiteX4" fmla="*/ 304800 w 304800"/>
                  <a:gd name="connsiteY4" fmla="*/ 0 h 977379"/>
                  <a:gd name="connsiteX5" fmla="*/ 0 w 304800"/>
                  <a:gd name="connsiteY5" fmla="*/ 0 h 977379"/>
                  <a:gd name="connsiteX0" fmla="*/ 0 w 304800"/>
                  <a:gd name="connsiteY0" fmla="*/ 0 h 977379"/>
                  <a:gd name="connsiteX1" fmla="*/ 0 w 304800"/>
                  <a:gd name="connsiteY1" fmla="*/ 952500 h 977379"/>
                  <a:gd name="connsiteX2" fmla="*/ 152400 w 304800"/>
                  <a:gd name="connsiteY2" fmla="*/ 950119 h 977379"/>
                  <a:gd name="connsiteX3" fmla="*/ 304800 w 304800"/>
                  <a:gd name="connsiteY3" fmla="*/ 695325 h 977379"/>
                  <a:gd name="connsiteX4" fmla="*/ 304800 w 304800"/>
                  <a:gd name="connsiteY4" fmla="*/ 0 h 977379"/>
                  <a:gd name="connsiteX5" fmla="*/ 0 w 304800"/>
                  <a:gd name="connsiteY5" fmla="*/ 0 h 9773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4800" h="977379">
                    <a:moveTo>
                      <a:pt x="0" y="0"/>
                    </a:moveTo>
                    <a:lnTo>
                      <a:pt x="0" y="952500"/>
                    </a:lnTo>
                    <a:cubicBezTo>
                      <a:pt x="50800" y="951706"/>
                      <a:pt x="108744" y="1010445"/>
                      <a:pt x="152400" y="950119"/>
                    </a:cubicBezTo>
                    <a:lnTo>
                      <a:pt x="304800" y="695325"/>
                    </a:lnTo>
                    <a:lnTo>
                      <a:pt x="304800" y="0"/>
                    </a:lnTo>
                    <a:cubicBezTo>
                      <a:pt x="207963" y="54769"/>
                      <a:pt x="42069" y="23813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17917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8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4.44444E-6 L 0.1125 -4.44444E-6 " pathEditMode="relative" rAng="0" ptsTypes="AA">
                                      <p:cBhvr>
                                        <p:cTn id="2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25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35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4.44444E-6 L 0.1125 -4.44444E-6 " pathEditMode="relative" rAng="0" ptsTypes="AA">
                                      <p:cBhvr>
                                        <p:cTn id="2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25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35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4.44444E-6 L 0.1125 -4.44444E-6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8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1" dur="175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63" presetClass="pat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7 -2.64261E-6 L 0.02743 -2.64261E-6 " pathEditMode="relative" rAng="0" ptsTypes="AA">
                                      <p:cBhvr>
                                        <p:cTn id="7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2" y="0"/>
                                    </p:animMotion>
                                  </p:childTnLst>
                                </p:cTn>
                              </p:par>
                              <p:par>
                                <p:cTn id="78" presetID="63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3.0589E-6 L 0.02743 -3.0589E-6 " pathEditMode="relative" rAng="0" ptsTypes="AA">
                                      <p:cBhvr>
                                        <p:cTn id="7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3" presetClass="entr" presetSubtype="27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5.56586E-7 L 0.15521 0.12802 " pathEditMode="relative" rAng="0" ptsTypes="AA">
                                      <p:cBhvr>
                                        <p:cTn id="109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760" y="6401"/>
                                    </p:animMotion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98" grpId="0" animBg="1"/>
      <p:bldP spid="99" grpId="0" animBg="1"/>
      <p:bldP spid="100" grpId="0"/>
      <p:bldP spid="101" grpId="0"/>
      <p:bldP spid="104" grpId="0"/>
      <p:bldP spid="105" grpId="0"/>
      <p:bldP spid="117" grpId="0" animBg="1"/>
      <p:bldP spid="129" grpId="0" animBg="1"/>
      <p:bldP spid="129" grpId="1" animBg="1"/>
      <p:bldP spid="130" grpId="0" animBg="1"/>
      <p:bldP spid="130" grpId="1" animBg="1"/>
      <p:bldP spid="131" grpId="0"/>
      <p:bldP spid="131" grpId="1"/>
      <p:bldP spid="132" grpId="0" animBg="1"/>
      <p:bldP spid="132" grpId="1" animBg="1"/>
      <p:bldP spid="133" grpId="0" animBg="1"/>
      <p:bldP spid="133" grpId="1"/>
      <p:bldP spid="139" grpId="0"/>
      <p:bldP spid="15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1" y="-16653"/>
            <a:ext cx="9143999" cy="5176806"/>
            <a:chOff x="152405" y="135749"/>
            <a:chExt cx="9143999" cy="5176806"/>
          </a:xfrm>
        </p:grpSpPr>
        <p:sp>
          <p:nvSpPr>
            <p:cNvPr id="66" name="Rectangle 65"/>
            <p:cNvSpPr/>
            <p:nvPr/>
          </p:nvSpPr>
          <p:spPr>
            <a:xfrm>
              <a:off x="152405" y="135749"/>
              <a:ext cx="9143999" cy="5143500"/>
            </a:xfrm>
            <a:prstGeom prst="rect">
              <a:avLst/>
            </a:prstGeom>
            <a:gradFill>
              <a:gsLst>
                <a:gs pos="34000">
                  <a:srgbClr val="00B0F0"/>
                </a:gs>
                <a:gs pos="70000">
                  <a:schemeClr val="bg1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66" descr="C:\Users\Temp45\Desktop\Grass_and_Stones_Ground_PNG_Clipart.pn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405" y="3192788"/>
              <a:ext cx="9143999" cy="21197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6" name="Group 35"/>
          <p:cNvGrpSpPr/>
          <p:nvPr/>
        </p:nvGrpSpPr>
        <p:grpSpPr>
          <a:xfrm>
            <a:off x="2227262" y="693736"/>
            <a:ext cx="3409950" cy="3248027"/>
            <a:chOff x="704850" y="1304923"/>
            <a:chExt cx="3409950" cy="3248027"/>
          </a:xfrm>
        </p:grpSpPr>
        <p:sp>
          <p:nvSpPr>
            <p:cNvPr id="37" name="Freeform 36"/>
            <p:cNvSpPr/>
            <p:nvPr/>
          </p:nvSpPr>
          <p:spPr>
            <a:xfrm>
              <a:off x="704850" y="2422302"/>
              <a:ext cx="889000" cy="1019474"/>
            </a:xfrm>
            <a:custGeom>
              <a:avLst/>
              <a:gdLst>
                <a:gd name="connsiteX0" fmla="*/ 901700 w 901700"/>
                <a:gd name="connsiteY0" fmla="*/ 0 h 1016000"/>
                <a:gd name="connsiteX1" fmla="*/ 901700 w 901700"/>
                <a:gd name="connsiteY1" fmla="*/ 1016000 h 1016000"/>
                <a:gd name="connsiteX2" fmla="*/ 0 w 901700"/>
                <a:gd name="connsiteY2" fmla="*/ 520700 h 1016000"/>
                <a:gd name="connsiteX3" fmla="*/ 901700 w 901700"/>
                <a:gd name="connsiteY3" fmla="*/ 0 h 1016000"/>
                <a:gd name="connsiteX0" fmla="*/ 901700 w 901700"/>
                <a:gd name="connsiteY0" fmla="*/ 10335 h 1038183"/>
                <a:gd name="connsiteX1" fmla="*/ 901700 w 901700"/>
                <a:gd name="connsiteY1" fmla="*/ 1026335 h 1038183"/>
                <a:gd name="connsiteX2" fmla="*/ 0 w 901700"/>
                <a:gd name="connsiteY2" fmla="*/ 531035 h 1038183"/>
                <a:gd name="connsiteX3" fmla="*/ 901700 w 901700"/>
                <a:gd name="connsiteY3" fmla="*/ 10335 h 1038183"/>
                <a:gd name="connsiteX0" fmla="*/ 901700 w 901700"/>
                <a:gd name="connsiteY0" fmla="*/ 10335 h 1038183"/>
                <a:gd name="connsiteX1" fmla="*/ 901700 w 901700"/>
                <a:gd name="connsiteY1" fmla="*/ 1026335 h 1038183"/>
                <a:gd name="connsiteX2" fmla="*/ 0 w 901700"/>
                <a:gd name="connsiteY2" fmla="*/ 531035 h 1038183"/>
                <a:gd name="connsiteX3" fmla="*/ 901700 w 901700"/>
                <a:gd name="connsiteY3" fmla="*/ 10335 h 1038183"/>
                <a:gd name="connsiteX0" fmla="*/ 901700 w 901700"/>
                <a:gd name="connsiteY0" fmla="*/ 15572 h 1049679"/>
                <a:gd name="connsiteX1" fmla="*/ 901700 w 901700"/>
                <a:gd name="connsiteY1" fmla="*/ 1031572 h 1049679"/>
                <a:gd name="connsiteX2" fmla="*/ 0 w 901700"/>
                <a:gd name="connsiteY2" fmla="*/ 536272 h 1049679"/>
                <a:gd name="connsiteX3" fmla="*/ 901700 w 901700"/>
                <a:gd name="connsiteY3" fmla="*/ 15572 h 1049679"/>
                <a:gd name="connsiteX0" fmla="*/ 901700 w 901700"/>
                <a:gd name="connsiteY0" fmla="*/ 5730 h 1039837"/>
                <a:gd name="connsiteX1" fmla="*/ 901700 w 901700"/>
                <a:gd name="connsiteY1" fmla="*/ 1021730 h 1039837"/>
                <a:gd name="connsiteX2" fmla="*/ 0 w 901700"/>
                <a:gd name="connsiteY2" fmla="*/ 526430 h 1039837"/>
                <a:gd name="connsiteX3" fmla="*/ 901700 w 901700"/>
                <a:gd name="connsiteY3" fmla="*/ 5730 h 1039837"/>
                <a:gd name="connsiteX0" fmla="*/ 901700 w 901700"/>
                <a:gd name="connsiteY0" fmla="*/ 5730 h 1021815"/>
                <a:gd name="connsiteX1" fmla="*/ 901700 w 901700"/>
                <a:gd name="connsiteY1" fmla="*/ 1021730 h 1021815"/>
                <a:gd name="connsiteX2" fmla="*/ 0 w 901700"/>
                <a:gd name="connsiteY2" fmla="*/ 526430 h 1021815"/>
                <a:gd name="connsiteX3" fmla="*/ 901700 w 901700"/>
                <a:gd name="connsiteY3" fmla="*/ 5730 h 1021815"/>
                <a:gd name="connsiteX0" fmla="*/ 889000 w 889000"/>
                <a:gd name="connsiteY0" fmla="*/ 6011 h 1022090"/>
                <a:gd name="connsiteX1" fmla="*/ 889000 w 889000"/>
                <a:gd name="connsiteY1" fmla="*/ 1022011 h 1022090"/>
                <a:gd name="connsiteX2" fmla="*/ 0 w 889000"/>
                <a:gd name="connsiteY2" fmla="*/ 514011 h 1022090"/>
                <a:gd name="connsiteX3" fmla="*/ 889000 w 889000"/>
                <a:gd name="connsiteY3" fmla="*/ 6011 h 1022090"/>
                <a:gd name="connsiteX0" fmla="*/ 889000 w 889000"/>
                <a:gd name="connsiteY0" fmla="*/ 3395 h 1019474"/>
                <a:gd name="connsiteX1" fmla="*/ 889000 w 889000"/>
                <a:gd name="connsiteY1" fmla="*/ 1019395 h 1019474"/>
                <a:gd name="connsiteX2" fmla="*/ 0 w 889000"/>
                <a:gd name="connsiteY2" fmla="*/ 511395 h 1019474"/>
                <a:gd name="connsiteX3" fmla="*/ 889000 w 889000"/>
                <a:gd name="connsiteY3" fmla="*/ 3395 h 101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000" h="1019474">
                  <a:moveTo>
                    <a:pt x="889000" y="3395"/>
                  </a:moveTo>
                  <a:lnTo>
                    <a:pt x="889000" y="1019395"/>
                  </a:lnTo>
                  <a:cubicBezTo>
                    <a:pt x="662517" y="1023628"/>
                    <a:pt x="0" y="858528"/>
                    <a:pt x="0" y="511395"/>
                  </a:cubicBezTo>
                  <a:cubicBezTo>
                    <a:pt x="0" y="164262"/>
                    <a:pt x="573617" y="-28355"/>
                    <a:pt x="889000" y="3395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tx1"/>
              </a:solidFill>
            </a:ln>
            <a:effectLst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657350" y="2422302"/>
              <a:ext cx="2457450" cy="98764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9" name="Isosceles Triangle 38"/>
            <p:cNvSpPr/>
            <p:nvPr/>
          </p:nvSpPr>
          <p:spPr>
            <a:xfrm>
              <a:off x="3222370" y="2803016"/>
              <a:ext cx="582325" cy="471202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190873" y="2753009"/>
              <a:ext cx="640557" cy="47120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3419475" y="2726815"/>
              <a:ext cx="166688" cy="53311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2" name="Freeform 41"/>
            <p:cNvSpPr/>
            <p:nvPr/>
          </p:nvSpPr>
          <p:spPr>
            <a:xfrm>
              <a:off x="1307306" y="2695573"/>
              <a:ext cx="292894" cy="461963"/>
            </a:xfrm>
            <a:custGeom>
              <a:avLst/>
              <a:gdLst>
                <a:gd name="connsiteX0" fmla="*/ 0 w 292894"/>
                <a:gd name="connsiteY0" fmla="*/ 4763 h 461963"/>
                <a:gd name="connsiteX1" fmla="*/ 0 w 292894"/>
                <a:gd name="connsiteY1" fmla="*/ 461963 h 461963"/>
                <a:gd name="connsiteX2" fmla="*/ 169069 w 292894"/>
                <a:gd name="connsiteY2" fmla="*/ 461963 h 461963"/>
                <a:gd name="connsiteX3" fmla="*/ 169069 w 292894"/>
                <a:gd name="connsiteY3" fmla="*/ 342900 h 461963"/>
                <a:gd name="connsiteX4" fmla="*/ 292894 w 292894"/>
                <a:gd name="connsiteY4" fmla="*/ 278606 h 461963"/>
                <a:gd name="connsiteX5" fmla="*/ 292894 w 292894"/>
                <a:gd name="connsiteY5" fmla="*/ 178594 h 461963"/>
                <a:gd name="connsiteX6" fmla="*/ 164307 w 292894"/>
                <a:gd name="connsiteY6" fmla="*/ 104775 h 461963"/>
                <a:gd name="connsiteX7" fmla="*/ 164307 w 292894"/>
                <a:gd name="connsiteY7" fmla="*/ 0 h 461963"/>
                <a:gd name="connsiteX8" fmla="*/ 0 w 292894"/>
                <a:gd name="connsiteY8" fmla="*/ 4763 h 46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94" h="461963">
                  <a:moveTo>
                    <a:pt x="0" y="4763"/>
                  </a:moveTo>
                  <a:lnTo>
                    <a:pt x="0" y="461963"/>
                  </a:lnTo>
                  <a:lnTo>
                    <a:pt x="169069" y="461963"/>
                  </a:lnTo>
                  <a:lnTo>
                    <a:pt x="169069" y="342900"/>
                  </a:lnTo>
                  <a:lnTo>
                    <a:pt x="292894" y="278606"/>
                  </a:lnTo>
                  <a:lnTo>
                    <a:pt x="292894" y="178594"/>
                  </a:lnTo>
                  <a:lnTo>
                    <a:pt x="164307" y="104775"/>
                  </a:lnTo>
                  <a:lnTo>
                    <a:pt x="164307" y="0"/>
                  </a:lnTo>
                  <a:lnTo>
                    <a:pt x="0" y="4763"/>
                  </a:lnTo>
                  <a:close/>
                </a:path>
              </a:pathLst>
            </a:custGeom>
            <a:solidFill>
              <a:srgbClr val="80000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1600200" y="2781298"/>
              <a:ext cx="57150" cy="266700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50000"/>
                    <a:lumOff val="50000"/>
                    <a:shade val="30000"/>
                    <a:satMod val="115000"/>
                  </a:schemeClr>
                </a:gs>
                <a:gs pos="50000">
                  <a:schemeClr val="tx1">
                    <a:lumMod val="50000"/>
                    <a:lumOff val="50000"/>
                    <a:shade val="67500"/>
                    <a:satMod val="115000"/>
                  </a:schemeClr>
                </a:gs>
                <a:gs pos="100000">
                  <a:schemeClr val="tx1">
                    <a:lumMod val="50000"/>
                    <a:lumOff val="5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lt1"/>
                </a:solidFill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1657350" y="2857498"/>
              <a:ext cx="285750" cy="133350"/>
            </a:xfrm>
            <a:prstGeom prst="rect">
              <a:avLst/>
            </a:prstGeom>
            <a:solidFill>
              <a:srgbClr val="8680FC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943100" y="2781298"/>
              <a:ext cx="64294" cy="254794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50000"/>
                    <a:lumOff val="50000"/>
                    <a:shade val="30000"/>
                    <a:satMod val="115000"/>
                  </a:schemeClr>
                </a:gs>
                <a:gs pos="50000">
                  <a:schemeClr val="tx1">
                    <a:lumMod val="50000"/>
                    <a:lumOff val="50000"/>
                    <a:shade val="67500"/>
                    <a:satMod val="115000"/>
                  </a:schemeClr>
                </a:gs>
                <a:gs pos="100000">
                  <a:schemeClr val="tx1">
                    <a:lumMod val="50000"/>
                    <a:lumOff val="5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2007394" y="2857498"/>
              <a:ext cx="57150" cy="140494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7" name="Rounded Rectangle 46"/>
            <p:cNvSpPr/>
            <p:nvPr/>
          </p:nvSpPr>
          <p:spPr>
            <a:xfrm>
              <a:off x="2071687" y="2733673"/>
              <a:ext cx="550069" cy="485775"/>
            </a:xfrm>
            <a:prstGeom prst="roundRect">
              <a:avLst>
                <a:gd name="adj" fmla="val 10294"/>
              </a:avLst>
            </a:prstGeom>
            <a:solidFill>
              <a:srgbClr val="0070C0"/>
            </a:solidFill>
            <a:ln w="12700"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2626518" y="2926220"/>
              <a:ext cx="433388" cy="110206"/>
            </a:xfrm>
            <a:prstGeom prst="rect">
              <a:avLst/>
            </a:prstGeom>
            <a:solidFill>
              <a:srgbClr val="8680FC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062288" y="2847973"/>
              <a:ext cx="64294" cy="254794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128962" y="2924459"/>
              <a:ext cx="57150" cy="11611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2133025" y="3222883"/>
              <a:ext cx="103546" cy="55450"/>
            </a:xfrm>
            <a:prstGeom prst="rect">
              <a:avLst/>
            </a:prstGeom>
            <a:solidFill>
              <a:schemeClr val="tx1"/>
            </a:solidFill>
            <a:ln w="12700"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2459256" y="3222883"/>
              <a:ext cx="103546" cy="55450"/>
            </a:xfrm>
            <a:prstGeom prst="rect">
              <a:avLst/>
            </a:prstGeom>
            <a:solidFill>
              <a:schemeClr val="tx1"/>
            </a:solidFill>
            <a:ln w="12700"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3479824" y="3082790"/>
              <a:ext cx="53135" cy="19143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3435100" y="2932713"/>
              <a:ext cx="137820" cy="158208"/>
            </a:xfrm>
            <a:prstGeom prst="rect">
              <a:avLst/>
            </a:prstGeom>
            <a:solidFill>
              <a:srgbClr val="66FFFF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2482850" y="3311610"/>
              <a:ext cx="708885" cy="151432"/>
            </a:xfrm>
            <a:prstGeom prst="rect">
              <a:avLst/>
            </a:prstGeom>
            <a:gradFill flip="none" rotWithShape="1">
              <a:gsLst>
                <a:gs pos="0">
                  <a:srgbClr val="996633">
                    <a:shade val="30000"/>
                    <a:satMod val="115000"/>
                  </a:srgbClr>
                </a:gs>
                <a:gs pos="50000">
                  <a:srgbClr val="996633">
                    <a:shade val="67500"/>
                    <a:satMod val="115000"/>
                  </a:srgbClr>
                </a:gs>
                <a:gs pos="100000">
                  <a:srgbClr val="996633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1788413" y="3275063"/>
              <a:ext cx="2224787" cy="530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2592029" y="3465321"/>
              <a:ext cx="484177" cy="1049527"/>
            </a:xfrm>
            <a:prstGeom prst="rect">
              <a:avLst/>
            </a:prstGeom>
            <a:gradFill flip="none" rotWithShape="1">
              <a:gsLst>
                <a:gs pos="0">
                  <a:srgbClr val="996633">
                    <a:shade val="30000"/>
                    <a:satMod val="115000"/>
                  </a:srgbClr>
                </a:gs>
                <a:gs pos="50000">
                  <a:srgbClr val="996633">
                    <a:shade val="67500"/>
                    <a:satMod val="115000"/>
                  </a:srgbClr>
                </a:gs>
                <a:gs pos="100000">
                  <a:srgbClr val="996633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grpSp>
          <p:nvGrpSpPr>
            <p:cNvPr id="58" name="Group 57"/>
            <p:cNvGrpSpPr/>
            <p:nvPr/>
          </p:nvGrpSpPr>
          <p:grpSpPr>
            <a:xfrm>
              <a:off x="1300163" y="1304923"/>
              <a:ext cx="304801" cy="1390650"/>
              <a:chOff x="2386013" y="942975"/>
              <a:chExt cx="304801" cy="1390650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2398676" y="1885950"/>
                <a:ext cx="110404" cy="447675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2386014" y="942975"/>
                <a:ext cx="304800" cy="762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5" name="Freeform 64"/>
              <p:cNvSpPr/>
              <p:nvPr/>
            </p:nvSpPr>
            <p:spPr>
              <a:xfrm>
                <a:off x="2386013" y="990600"/>
                <a:ext cx="304800" cy="977379"/>
              </a:xfrm>
              <a:custGeom>
                <a:avLst/>
                <a:gdLst>
                  <a:gd name="connsiteX0" fmla="*/ 0 w 304800"/>
                  <a:gd name="connsiteY0" fmla="*/ 0 h 952500"/>
                  <a:gd name="connsiteX1" fmla="*/ 0 w 304800"/>
                  <a:gd name="connsiteY1" fmla="*/ 952500 h 952500"/>
                  <a:gd name="connsiteX2" fmla="*/ 142875 w 304800"/>
                  <a:gd name="connsiteY2" fmla="*/ 942975 h 952500"/>
                  <a:gd name="connsiteX3" fmla="*/ 304800 w 304800"/>
                  <a:gd name="connsiteY3" fmla="*/ 695325 h 952500"/>
                  <a:gd name="connsiteX4" fmla="*/ 304800 w 304800"/>
                  <a:gd name="connsiteY4" fmla="*/ 0 h 952500"/>
                  <a:gd name="connsiteX5" fmla="*/ 0 w 304800"/>
                  <a:gd name="connsiteY5" fmla="*/ 0 h 952500"/>
                  <a:gd name="connsiteX0" fmla="*/ 0 w 304800"/>
                  <a:gd name="connsiteY0" fmla="*/ 0 h 952500"/>
                  <a:gd name="connsiteX1" fmla="*/ 0 w 304800"/>
                  <a:gd name="connsiteY1" fmla="*/ 952500 h 952500"/>
                  <a:gd name="connsiteX2" fmla="*/ 152400 w 304800"/>
                  <a:gd name="connsiteY2" fmla="*/ 950119 h 952500"/>
                  <a:gd name="connsiteX3" fmla="*/ 304800 w 304800"/>
                  <a:gd name="connsiteY3" fmla="*/ 695325 h 952500"/>
                  <a:gd name="connsiteX4" fmla="*/ 304800 w 304800"/>
                  <a:gd name="connsiteY4" fmla="*/ 0 h 952500"/>
                  <a:gd name="connsiteX5" fmla="*/ 0 w 304800"/>
                  <a:gd name="connsiteY5" fmla="*/ 0 h 952500"/>
                  <a:gd name="connsiteX0" fmla="*/ 0 w 304800"/>
                  <a:gd name="connsiteY0" fmla="*/ 0 h 977379"/>
                  <a:gd name="connsiteX1" fmla="*/ 0 w 304800"/>
                  <a:gd name="connsiteY1" fmla="*/ 952500 h 977379"/>
                  <a:gd name="connsiteX2" fmla="*/ 152400 w 304800"/>
                  <a:gd name="connsiteY2" fmla="*/ 950119 h 977379"/>
                  <a:gd name="connsiteX3" fmla="*/ 304800 w 304800"/>
                  <a:gd name="connsiteY3" fmla="*/ 695325 h 977379"/>
                  <a:gd name="connsiteX4" fmla="*/ 304800 w 304800"/>
                  <a:gd name="connsiteY4" fmla="*/ 0 h 977379"/>
                  <a:gd name="connsiteX5" fmla="*/ 0 w 304800"/>
                  <a:gd name="connsiteY5" fmla="*/ 0 h 977379"/>
                  <a:gd name="connsiteX0" fmla="*/ 0 w 304800"/>
                  <a:gd name="connsiteY0" fmla="*/ 0 h 977379"/>
                  <a:gd name="connsiteX1" fmla="*/ 0 w 304800"/>
                  <a:gd name="connsiteY1" fmla="*/ 952500 h 977379"/>
                  <a:gd name="connsiteX2" fmla="*/ 152400 w 304800"/>
                  <a:gd name="connsiteY2" fmla="*/ 950119 h 977379"/>
                  <a:gd name="connsiteX3" fmla="*/ 304800 w 304800"/>
                  <a:gd name="connsiteY3" fmla="*/ 695325 h 977379"/>
                  <a:gd name="connsiteX4" fmla="*/ 304800 w 304800"/>
                  <a:gd name="connsiteY4" fmla="*/ 0 h 977379"/>
                  <a:gd name="connsiteX5" fmla="*/ 0 w 304800"/>
                  <a:gd name="connsiteY5" fmla="*/ 0 h 977379"/>
                  <a:gd name="connsiteX0" fmla="*/ 0 w 304800"/>
                  <a:gd name="connsiteY0" fmla="*/ 0 h 977379"/>
                  <a:gd name="connsiteX1" fmla="*/ 0 w 304800"/>
                  <a:gd name="connsiteY1" fmla="*/ 952500 h 977379"/>
                  <a:gd name="connsiteX2" fmla="*/ 152400 w 304800"/>
                  <a:gd name="connsiteY2" fmla="*/ 950119 h 977379"/>
                  <a:gd name="connsiteX3" fmla="*/ 304800 w 304800"/>
                  <a:gd name="connsiteY3" fmla="*/ 695325 h 977379"/>
                  <a:gd name="connsiteX4" fmla="*/ 304800 w 304800"/>
                  <a:gd name="connsiteY4" fmla="*/ 0 h 977379"/>
                  <a:gd name="connsiteX5" fmla="*/ 0 w 304800"/>
                  <a:gd name="connsiteY5" fmla="*/ 0 h 9773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4800" h="977379">
                    <a:moveTo>
                      <a:pt x="0" y="0"/>
                    </a:moveTo>
                    <a:lnTo>
                      <a:pt x="0" y="952500"/>
                    </a:lnTo>
                    <a:cubicBezTo>
                      <a:pt x="50800" y="951706"/>
                      <a:pt x="108744" y="1010445"/>
                      <a:pt x="152400" y="950119"/>
                    </a:cubicBezTo>
                    <a:lnTo>
                      <a:pt x="304800" y="695325"/>
                    </a:lnTo>
                    <a:lnTo>
                      <a:pt x="304800" y="0"/>
                    </a:lnTo>
                    <a:cubicBezTo>
                      <a:pt x="207963" y="54769"/>
                      <a:pt x="42069" y="23813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59" name="Group 58"/>
            <p:cNvGrpSpPr/>
            <p:nvPr/>
          </p:nvGrpSpPr>
          <p:grpSpPr>
            <a:xfrm flipV="1">
              <a:off x="1300157" y="3162300"/>
              <a:ext cx="304801" cy="1390650"/>
              <a:chOff x="2386013" y="942975"/>
              <a:chExt cx="304801" cy="1390650"/>
            </a:xfrm>
          </p:grpSpPr>
          <p:sp>
            <p:nvSpPr>
              <p:cNvPr id="60" name="Rectangle 59"/>
              <p:cNvSpPr/>
              <p:nvPr/>
            </p:nvSpPr>
            <p:spPr>
              <a:xfrm>
                <a:off x="2398676" y="1885950"/>
                <a:ext cx="110404" cy="447675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1" name="Oval 60"/>
              <p:cNvSpPr/>
              <p:nvPr/>
            </p:nvSpPr>
            <p:spPr>
              <a:xfrm>
                <a:off x="2386014" y="942975"/>
                <a:ext cx="304800" cy="762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2" name="Freeform 61"/>
              <p:cNvSpPr/>
              <p:nvPr/>
            </p:nvSpPr>
            <p:spPr>
              <a:xfrm>
                <a:off x="2386013" y="990600"/>
                <a:ext cx="304800" cy="977379"/>
              </a:xfrm>
              <a:custGeom>
                <a:avLst/>
                <a:gdLst>
                  <a:gd name="connsiteX0" fmla="*/ 0 w 304800"/>
                  <a:gd name="connsiteY0" fmla="*/ 0 h 952500"/>
                  <a:gd name="connsiteX1" fmla="*/ 0 w 304800"/>
                  <a:gd name="connsiteY1" fmla="*/ 952500 h 952500"/>
                  <a:gd name="connsiteX2" fmla="*/ 142875 w 304800"/>
                  <a:gd name="connsiteY2" fmla="*/ 942975 h 952500"/>
                  <a:gd name="connsiteX3" fmla="*/ 304800 w 304800"/>
                  <a:gd name="connsiteY3" fmla="*/ 695325 h 952500"/>
                  <a:gd name="connsiteX4" fmla="*/ 304800 w 304800"/>
                  <a:gd name="connsiteY4" fmla="*/ 0 h 952500"/>
                  <a:gd name="connsiteX5" fmla="*/ 0 w 304800"/>
                  <a:gd name="connsiteY5" fmla="*/ 0 h 952500"/>
                  <a:gd name="connsiteX0" fmla="*/ 0 w 304800"/>
                  <a:gd name="connsiteY0" fmla="*/ 0 h 952500"/>
                  <a:gd name="connsiteX1" fmla="*/ 0 w 304800"/>
                  <a:gd name="connsiteY1" fmla="*/ 952500 h 952500"/>
                  <a:gd name="connsiteX2" fmla="*/ 152400 w 304800"/>
                  <a:gd name="connsiteY2" fmla="*/ 950119 h 952500"/>
                  <a:gd name="connsiteX3" fmla="*/ 304800 w 304800"/>
                  <a:gd name="connsiteY3" fmla="*/ 695325 h 952500"/>
                  <a:gd name="connsiteX4" fmla="*/ 304800 w 304800"/>
                  <a:gd name="connsiteY4" fmla="*/ 0 h 952500"/>
                  <a:gd name="connsiteX5" fmla="*/ 0 w 304800"/>
                  <a:gd name="connsiteY5" fmla="*/ 0 h 952500"/>
                  <a:gd name="connsiteX0" fmla="*/ 0 w 304800"/>
                  <a:gd name="connsiteY0" fmla="*/ 0 h 977379"/>
                  <a:gd name="connsiteX1" fmla="*/ 0 w 304800"/>
                  <a:gd name="connsiteY1" fmla="*/ 952500 h 977379"/>
                  <a:gd name="connsiteX2" fmla="*/ 152400 w 304800"/>
                  <a:gd name="connsiteY2" fmla="*/ 950119 h 977379"/>
                  <a:gd name="connsiteX3" fmla="*/ 304800 w 304800"/>
                  <a:gd name="connsiteY3" fmla="*/ 695325 h 977379"/>
                  <a:gd name="connsiteX4" fmla="*/ 304800 w 304800"/>
                  <a:gd name="connsiteY4" fmla="*/ 0 h 977379"/>
                  <a:gd name="connsiteX5" fmla="*/ 0 w 304800"/>
                  <a:gd name="connsiteY5" fmla="*/ 0 h 977379"/>
                  <a:gd name="connsiteX0" fmla="*/ 0 w 304800"/>
                  <a:gd name="connsiteY0" fmla="*/ 0 h 977379"/>
                  <a:gd name="connsiteX1" fmla="*/ 0 w 304800"/>
                  <a:gd name="connsiteY1" fmla="*/ 952500 h 977379"/>
                  <a:gd name="connsiteX2" fmla="*/ 152400 w 304800"/>
                  <a:gd name="connsiteY2" fmla="*/ 950119 h 977379"/>
                  <a:gd name="connsiteX3" fmla="*/ 304800 w 304800"/>
                  <a:gd name="connsiteY3" fmla="*/ 695325 h 977379"/>
                  <a:gd name="connsiteX4" fmla="*/ 304800 w 304800"/>
                  <a:gd name="connsiteY4" fmla="*/ 0 h 977379"/>
                  <a:gd name="connsiteX5" fmla="*/ 0 w 304800"/>
                  <a:gd name="connsiteY5" fmla="*/ 0 h 977379"/>
                  <a:gd name="connsiteX0" fmla="*/ 0 w 304800"/>
                  <a:gd name="connsiteY0" fmla="*/ 0 h 977379"/>
                  <a:gd name="connsiteX1" fmla="*/ 0 w 304800"/>
                  <a:gd name="connsiteY1" fmla="*/ 952500 h 977379"/>
                  <a:gd name="connsiteX2" fmla="*/ 152400 w 304800"/>
                  <a:gd name="connsiteY2" fmla="*/ 950119 h 977379"/>
                  <a:gd name="connsiteX3" fmla="*/ 304800 w 304800"/>
                  <a:gd name="connsiteY3" fmla="*/ 695325 h 977379"/>
                  <a:gd name="connsiteX4" fmla="*/ 304800 w 304800"/>
                  <a:gd name="connsiteY4" fmla="*/ 0 h 977379"/>
                  <a:gd name="connsiteX5" fmla="*/ 0 w 304800"/>
                  <a:gd name="connsiteY5" fmla="*/ 0 h 9773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4800" h="977379">
                    <a:moveTo>
                      <a:pt x="0" y="0"/>
                    </a:moveTo>
                    <a:lnTo>
                      <a:pt x="0" y="952500"/>
                    </a:lnTo>
                    <a:cubicBezTo>
                      <a:pt x="50800" y="951706"/>
                      <a:pt x="108744" y="1010445"/>
                      <a:pt x="152400" y="950119"/>
                    </a:cubicBezTo>
                    <a:lnTo>
                      <a:pt x="304800" y="695325"/>
                    </a:lnTo>
                    <a:lnTo>
                      <a:pt x="304800" y="0"/>
                    </a:lnTo>
                    <a:cubicBezTo>
                      <a:pt x="207963" y="54769"/>
                      <a:pt x="42069" y="23813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  <p:grpSp>
        <p:nvGrpSpPr>
          <p:cNvPr id="102" name="Group 101"/>
          <p:cNvGrpSpPr/>
          <p:nvPr/>
        </p:nvGrpSpPr>
        <p:grpSpPr>
          <a:xfrm>
            <a:off x="2227262" y="703261"/>
            <a:ext cx="3409950" cy="3248027"/>
            <a:chOff x="704850" y="1304923"/>
            <a:chExt cx="3409950" cy="3248027"/>
          </a:xfrm>
        </p:grpSpPr>
        <p:sp>
          <p:nvSpPr>
            <p:cNvPr id="103" name="Freeform 102"/>
            <p:cNvSpPr/>
            <p:nvPr/>
          </p:nvSpPr>
          <p:spPr>
            <a:xfrm>
              <a:off x="704850" y="2422302"/>
              <a:ext cx="889000" cy="1019474"/>
            </a:xfrm>
            <a:custGeom>
              <a:avLst/>
              <a:gdLst>
                <a:gd name="connsiteX0" fmla="*/ 901700 w 901700"/>
                <a:gd name="connsiteY0" fmla="*/ 0 h 1016000"/>
                <a:gd name="connsiteX1" fmla="*/ 901700 w 901700"/>
                <a:gd name="connsiteY1" fmla="*/ 1016000 h 1016000"/>
                <a:gd name="connsiteX2" fmla="*/ 0 w 901700"/>
                <a:gd name="connsiteY2" fmla="*/ 520700 h 1016000"/>
                <a:gd name="connsiteX3" fmla="*/ 901700 w 901700"/>
                <a:gd name="connsiteY3" fmla="*/ 0 h 1016000"/>
                <a:gd name="connsiteX0" fmla="*/ 901700 w 901700"/>
                <a:gd name="connsiteY0" fmla="*/ 10335 h 1038183"/>
                <a:gd name="connsiteX1" fmla="*/ 901700 w 901700"/>
                <a:gd name="connsiteY1" fmla="*/ 1026335 h 1038183"/>
                <a:gd name="connsiteX2" fmla="*/ 0 w 901700"/>
                <a:gd name="connsiteY2" fmla="*/ 531035 h 1038183"/>
                <a:gd name="connsiteX3" fmla="*/ 901700 w 901700"/>
                <a:gd name="connsiteY3" fmla="*/ 10335 h 1038183"/>
                <a:gd name="connsiteX0" fmla="*/ 901700 w 901700"/>
                <a:gd name="connsiteY0" fmla="*/ 10335 h 1038183"/>
                <a:gd name="connsiteX1" fmla="*/ 901700 w 901700"/>
                <a:gd name="connsiteY1" fmla="*/ 1026335 h 1038183"/>
                <a:gd name="connsiteX2" fmla="*/ 0 w 901700"/>
                <a:gd name="connsiteY2" fmla="*/ 531035 h 1038183"/>
                <a:gd name="connsiteX3" fmla="*/ 901700 w 901700"/>
                <a:gd name="connsiteY3" fmla="*/ 10335 h 1038183"/>
                <a:gd name="connsiteX0" fmla="*/ 901700 w 901700"/>
                <a:gd name="connsiteY0" fmla="*/ 15572 h 1049679"/>
                <a:gd name="connsiteX1" fmla="*/ 901700 w 901700"/>
                <a:gd name="connsiteY1" fmla="*/ 1031572 h 1049679"/>
                <a:gd name="connsiteX2" fmla="*/ 0 w 901700"/>
                <a:gd name="connsiteY2" fmla="*/ 536272 h 1049679"/>
                <a:gd name="connsiteX3" fmla="*/ 901700 w 901700"/>
                <a:gd name="connsiteY3" fmla="*/ 15572 h 1049679"/>
                <a:gd name="connsiteX0" fmla="*/ 901700 w 901700"/>
                <a:gd name="connsiteY0" fmla="*/ 5730 h 1039837"/>
                <a:gd name="connsiteX1" fmla="*/ 901700 w 901700"/>
                <a:gd name="connsiteY1" fmla="*/ 1021730 h 1039837"/>
                <a:gd name="connsiteX2" fmla="*/ 0 w 901700"/>
                <a:gd name="connsiteY2" fmla="*/ 526430 h 1039837"/>
                <a:gd name="connsiteX3" fmla="*/ 901700 w 901700"/>
                <a:gd name="connsiteY3" fmla="*/ 5730 h 1039837"/>
                <a:gd name="connsiteX0" fmla="*/ 901700 w 901700"/>
                <a:gd name="connsiteY0" fmla="*/ 5730 h 1021815"/>
                <a:gd name="connsiteX1" fmla="*/ 901700 w 901700"/>
                <a:gd name="connsiteY1" fmla="*/ 1021730 h 1021815"/>
                <a:gd name="connsiteX2" fmla="*/ 0 w 901700"/>
                <a:gd name="connsiteY2" fmla="*/ 526430 h 1021815"/>
                <a:gd name="connsiteX3" fmla="*/ 901700 w 901700"/>
                <a:gd name="connsiteY3" fmla="*/ 5730 h 1021815"/>
                <a:gd name="connsiteX0" fmla="*/ 889000 w 889000"/>
                <a:gd name="connsiteY0" fmla="*/ 6011 h 1022090"/>
                <a:gd name="connsiteX1" fmla="*/ 889000 w 889000"/>
                <a:gd name="connsiteY1" fmla="*/ 1022011 h 1022090"/>
                <a:gd name="connsiteX2" fmla="*/ 0 w 889000"/>
                <a:gd name="connsiteY2" fmla="*/ 514011 h 1022090"/>
                <a:gd name="connsiteX3" fmla="*/ 889000 w 889000"/>
                <a:gd name="connsiteY3" fmla="*/ 6011 h 1022090"/>
                <a:gd name="connsiteX0" fmla="*/ 889000 w 889000"/>
                <a:gd name="connsiteY0" fmla="*/ 3395 h 1019474"/>
                <a:gd name="connsiteX1" fmla="*/ 889000 w 889000"/>
                <a:gd name="connsiteY1" fmla="*/ 1019395 h 1019474"/>
                <a:gd name="connsiteX2" fmla="*/ 0 w 889000"/>
                <a:gd name="connsiteY2" fmla="*/ 511395 h 1019474"/>
                <a:gd name="connsiteX3" fmla="*/ 889000 w 889000"/>
                <a:gd name="connsiteY3" fmla="*/ 3395 h 101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000" h="1019474">
                  <a:moveTo>
                    <a:pt x="889000" y="3395"/>
                  </a:moveTo>
                  <a:lnTo>
                    <a:pt x="889000" y="1019395"/>
                  </a:lnTo>
                  <a:cubicBezTo>
                    <a:pt x="662517" y="1023628"/>
                    <a:pt x="0" y="858528"/>
                    <a:pt x="0" y="511395"/>
                  </a:cubicBezTo>
                  <a:cubicBezTo>
                    <a:pt x="0" y="164262"/>
                    <a:pt x="573617" y="-28355"/>
                    <a:pt x="889000" y="3395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tx1"/>
              </a:solidFill>
            </a:ln>
            <a:effectLst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1657350" y="2422302"/>
              <a:ext cx="2457450" cy="98764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5" name="Isosceles Triangle 104"/>
            <p:cNvSpPr/>
            <p:nvPr/>
          </p:nvSpPr>
          <p:spPr>
            <a:xfrm>
              <a:off x="3222370" y="2803016"/>
              <a:ext cx="582325" cy="471202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3190873" y="2753009"/>
              <a:ext cx="640557" cy="471202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3419475" y="2726815"/>
              <a:ext cx="166688" cy="53311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8" name="Freeform 107"/>
            <p:cNvSpPr/>
            <p:nvPr/>
          </p:nvSpPr>
          <p:spPr>
            <a:xfrm>
              <a:off x="1307306" y="2695573"/>
              <a:ext cx="292894" cy="461963"/>
            </a:xfrm>
            <a:custGeom>
              <a:avLst/>
              <a:gdLst>
                <a:gd name="connsiteX0" fmla="*/ 0 w 292894"/>
                <a:gd name="connsiteY0" fmla="*/ 4763 h 461963"/>
                <a:gd name="connsiteX1" fmla="*/ 0 w 292894"/>
                <a:gd name="connsiteY1" fmla="*/ 461963 h 461963"/>
                <a:gd name="connsiteX2" fmla="*/ 169069 w 292894"/>
                <a:gd name="connsiteY2" fmla="*/ 461963 h 461963"/>
                <a:gd name="connsiteX3" fmla="*/ 169069 w 292894"/>
                <a:gd name="connsiteY3" fmla="*/ 342900 h 461963"/>
                <a:gd name="connsiteX4" fmla="*/ 292894 w 292894"/>
                <a:gd name="connsiteY4" fmla="*/ 278606 h 461963"/>
                <a:gd name="connsiteX5" fmla="*/ 292894 w 292894"/>
                <a:gd name="connsiteY5" fmla="*/ 178594 h 461963"/>
                <a:gd name="connsiteX6" fmla="*/ 164307 w 292894"/>
                <a:gd name="connsiteY6" fmla="*/ 104775 h 461963"/>
                <a:gd name="connsiteX7" fmla="*/ 164307 w 292894"/>
                <a:gd name="connsiteY7" fmla="*/ 0 h 461963"/>
                <a:gd name="connsiteX8" fmla="*/ 0 w 292894"/>
                <a:gd name="connsiteY8" fmla="*/ 4763 h 46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94" h="461963">
                  <a:moveTo>
                    <a:pt x="0" y="4763"/>
                  </a:moveTo>
                  <a:lnTo>
                    <a:pt x="0" y="461963"/>
                  </a:lnTo>
                  <a:lnTo>
                    <a:pt x="169069" y="461963"/>
                  </a:lnTo>
                  <a:lnTo>
                    <a:pt x="169069" y="342900"/>
                  </a:lnTo>
                  <a:lnTo>
                    <a:pt x="292894" y="278606"/>
                  </a:lnTo>
                  <a:lnTo>
                    <a:pt x="292894" y="178594"/>
                  </a:lnTo>
                  <a:lnTo>
                    <a:pt x="164307" y="104775"/>
                  </a:lnTo>
                  <a:lnTo>
                    <a:pt x="164307" y="0"/>
                  </a:lnTo>
                  <a:lnTo>
                    <a:pt x="0" y="4763"/>
                  </a:lnTo>
                  <a:close/>
                </a:path>
              </a:pathLst>
            </a:custGeom>
            <a:solidFill>
              <a:srgbClr val="80000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1600200" y="2781298"/>
              <a:ext cx="57150" cy="266700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50000"/>
                    <a:lumOff val="50000"/>
                    <a:shade val="30000"/>
                    <a:satMod val="115000"/>
                  </a:schemeClr>
                </a:gs>
                <a:gs pos="50000">
                  <a:schemeClr val="tx1">
                    <a:lumMod val="50000"/>
                    <a:lumOff val="50000"/>
                    <a:shade val="67500"/>
                    <a:satMod val="115000"/>
                  </a:schemeClr>
                </a:gs>
                <a:gs pos="100000">
                  <a:schemeClr val="tx1">
                    <a:lumMod val="50000"/>
                    <a:lumOff val="5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lt1"/>
                </a:solidFill>
              </a:endParaRPr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1657350" y="2857498"/>
              <a:ext cx="285750" cy="133350"/>
            </a:xfrm>
            <a:prstGeom prst="rect">
              <a:avLst/>
            </a:prstGeom>
            <a:solidFill>
              <a:srgbClr val="8680FC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1943100" y="2781298"/>
              <a:ext cx="64294" cy="254794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50000"/>
                    <a:lumOff val="50000"/>
                    <a:shade val="30000"/>
                    <a:satMod val="115000"/>
                  </a:schemeClr>
                </a:gs>
                <a:gs pos="50000">
                  <a:schemeClr val="tx1">
                    <a:lumMod val="50000"/>
                    <a:lumOff val="50000"/>
                    <a:shade val="67500"/>
                    <a:satMod val="115000"/>
                  </a:schemeClr>
                </a:gs>
                <a:gs pos="100000">
                  <a:schemeClr val="tx1">
                    <a:lumMod val="50000"/>
                    <a:lumOff val="5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2007394" y="2857498"/>
              <a:ext cx="57150" cy="140494"/>
            </a:xfrm>
            <a:prstGeom prst="rect">
              <a:avLst/>
            </a:prstGeom>
            <a:solidFill>
              <a:srgbClr val="00B0F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3" name="Rounded Rectangle 112"/>
            <p:cNvSpPr/>
            <p:nvPr/>
          </p:nvSpPr>
          <p:spPr>
            <a:xfrm>
              <a:off x="2071687" y="2733673"/>
              <a:ext cx="550069" cy="485775"/>
            </a:xfrm>
            <a:prstGeom prst="roundRect">
              <a:avLst>
                <a:gd name="adj" fmla="val 10294"/>
              </a:avLst>
            </a:prstGeom>
            <a:solidFill>
              <a:srgbClr val="0070C0"/>
            </a:solidFill>
            <a:ln w="12700"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2626518" y="2926220"/>
              <a:ext cx="433388" cy="110206"/>
            </a:xfrm>
            <a:prstGeom prst="rect">
              <a:avLst/>
            </a:prstGeom>
            <a:solidFill>
              <a:srgbClr val="8680FC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3062288" y="2847973"/>
              <a:ext cx="64294" cy="254794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3128962" y="2924459"/>
              <a:ext cx="57150" cy="116111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2133025" y="3222883"/>
              <a:ext cx="103546" cy="55450"/>
            </a:xfrm>
            <a:prstGeom prst="rect">
              <a:avLst/>
            </a:prstGeom>
            <a:solidFill>
              <a:schemeClr val="tx1"/>
            </a:solidFill>
            <a:ln w="12700"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2459256" y="3222883"/>
              <a:ext cx="103546" cy="55450"/>
            </a:xfrm>
            <a:prstGeom prst="rect">
              <a:avLst/>
            </a:prstGeom>
            <a:solidFill>
              <a:schemeClr val="tx1"/>
            </a:solidFill>
            <a:ln w="12700"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3479824" y="3082790"/>
              <a:ext cx="53135" cy="19143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3435100" y="2932713"/>
              <a:ext cx="137820" cy="158208"/>
            </a:xfrm>
            <a:prstGeom prst="rect">
              <a:avLst/>
            </a:prstGeom>
            <a:solidFill>
              <a:srgbClr val="66FFFF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2482850" y="3311610"/>
              <a:ext cx="708885" cy="151432"/>
            </a:xfrm>
            <a:prstGeom prst="rect">
              <a:avLst/>
            </a:prstGeom>
            <a:gradFill flip="none" rotWithShape="1">
              <a:gsLst>
                <a:gs pos="0">
                  <a:srgbClr val="996633">
                    <a:shade val="30000"/>
                    <a:satMod val="115000"/>
                  </a:srgbClr>
                </a:gs>
                <a:gs pos="50000">
                  <a:srgbClr val="996633">
                    <a:shade val="67500"/>
                    <a:satMod val="115000"/>
                  </a:srgbClr>
                </a:gs>
                <a:gs pos="100000">
                  <a:srgbClr val="996633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1788413" y="3275063"/>
              <a:ext cx="2224787" cy="530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3" name="Rectangle 122"/>
            <p:cNvSpPr/>
            <p:nvPr/>
          </p:nvSpPr>
          <p:spPr>
            <a:xfrm>
              <a:off x="2592029" y="3465321"/>
              <a:ext cx="484177" cy="1049527"/>
            </a:xfrm>
            <a:prstGeom prst="rect">
              <a:avLst/>
            </a:prstGeom>
            <a:gradFill flip="none" rotWithShape="1">
              <a:gsLst>
                <a:gs pos="0">
                  <a:srgbClr val="996633">
                    <a:shade val="30000"/>
                    <a:satMod val="115000"/>
                  </a:srgbClr>
                </a:gs>
                <a:gs pos="50000">
                  <a:srgbClr val="996633">
                    <a:shade val="67500"/>
                    <a:satMod val="115000"/>
                  </a:srgbClr>
                </a:gs>
                <a:gs pos="100000">
                  <a:srgbClr val="996633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grpSp>
          <p:nvGrpSpPr>
            <p:cNvPr id="124" name="Group 123"/>
            <p:cNvGrpSpPr/>
            <p:nvPr/>
          </p:nvGrpSpPr>
          <p:grpSpPr>
            <a:xfrm>
              <a:off x="1300163" y="1304923"/>
              <a:ext cx="304801" cy="1390650"/>
              <a:chOff x="2386013" y="942975"/>
              <a:chExt cx="304801" cy="1390650"/>
            </a:xfrm>
          </p:grpSpPr>
          <p:sp>
            <p:nvSpPr>
              <p:cNvPr id="129" name="Rectangle 128"/>
              <p:cNvSpPr/>
              <p:nvPr/>
            </p:nvSpPr>
            <p:spPr>
              <a:xfrm>
                <a:off x="2398676" y="1885950"/>
                <a:ext cx="110404" cy="447675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30" name="Oval 129"/>
              <p:cNvSpPr/>
              <p:nvPr/>
            </p:nvSpPr>
            <p:spPr>
              <a:xfrm>
                <a:off x="2386014" y="942975"/>
                <a:ext cx="304800" cy="762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31" name="Freeform 130"/>
              <p:cNvSpPr/>
              <p:nvPr/>
            </p:nvSpPr>
            <p:spPr>
              <a:xfrm>
                <a:off x="2386013" y="990600"/>
                <a:ext cx="304800" cy="977379"/>
              </a:xfrm>
              <a:custGeom>
                <a:avLst/>
                <a:gdLst>
                  <a:gd name="connsiteX0" fmla="*/ 0 w 304800"/>
                  <a:gd name="connsiteY0" fmla="*/ 0 h 952500"/>
                  <a:gd name="connsiteX1" fmla="*/ 0 w 304800"/>
                  <a:gd name="connsiteY1" fmla="*/ 952500 h 952500"/>
                  <a:gd name="connsiteX2" fmla="*/ 142875 w 304800"/>
                  <a:gd name="connsiteY2" fmla="*/ 942975 h 952500"/>
                  <a:gd name="connsiteX3" fmla="*/ 304800 w 304800"/>
                  <a:gd name="connsiteY3" fmla="*/ 695325 h 952500"/>
                  <a:gd name="connsiteX4" fmla="*/ 304800 w 304800"/>
                  <a:gd name="connsiteY4" fmla="*/ 0 h 952500"/>
                  <a:gd name="connsiteX5" fmla="*/ 0 w 304800"/>
                  <a:gd name="connsiteY5" fmla="*/ 0 h 952500"/>
                  <a:gd name="connsiteX0" fmla="*/ 0 w 304800"/>
                  <a:gd name="connsiteY0" fmla="*/ 0 h 952500"/>
                  <a:gd name="connsiteX1" fmla="*/ 0 w 304800"/>
                  <a:gd name="connsiteY1" fmla="*/ 952500 h 952500"/>
                  <a:gd name="connsiteX2" fmla="*/ 152400 w 304800"/>
                  <a:gd name="connsiteY2" fmla="*/ 950119 h 952500"/>
                  <a:gd name="connsiteX3" fmla="*/ 304800 w 304800"/>
                  <a:gd name="connsiteY3" fmla="*/ 695325 h 952500"/>
                  <a:gd name="connsiteX4" fmla="*/ 304800 w 304800"/>
                  <a:gd name="connsiteY4" fmla="*/ 0 h 952500"/>
                  <a:gd name="connsiteX5" fmla="*/ 0 w 304800"/>
                  <a:gd name="connsiteY5" fmla="*/ 0 h 952500"/>
                  <a:gd name="connsiteX0" fmla="*/ 0 w 304800"/>
                  <a:gd name="connsiteY0" fmla="*/ 0 h 977379"/>
                  <a:gd name="connsiteX1" fmla="*/ 0 w 304800"/>
                  <a:gd name="connsiteY1" fmla="*/ 952500 h 977379"/>
                  <a:gd name="connsiteX2" fmla="*/ 152400 w 304800"/>
                  <a:gd name="connsiteY2" fmla="*/ 950119 h 977379"/>
                  <a:gd name="connsiteX3" fmla="*/ 304800 w 304800"/>
                  <a:gd name="connsiteY3" fmla="*/ 695325 h 977379"/>
                  <a:gd name="connsiteX4" fmla="*/ 304800 w 304800"/>
                  <a:gd name="connsiteY4" fmla="*/ 0 h 977379"/>
                  <a:gd name="connsiteX5" fmla="*/ 0 w 304800"/>
                  <a:gd name="connsiteY5" fmla="*/ 0 h 977379"/>
                  <a:gd name="connsiteX0" fmla="*/ 0 w 304800"/>
                  <a:gd name="connsiteY0" fmla="*/ 0 h 977379"/>
                  <a:gd name="connsiteX1" fmla="*/ 0 w 304800"/>
                  <a:gd name="connsiteY1" fmla="*/ 952500 h 977379"/>
                  <a:gd name="connsiteX2" fmla="*/ 152400 w 304800"/>
                  <a:gd name="connsiteY2" fmla="*/ 950119 h 977379"/>
                  <a:gd name="connsiteX3" fmla="*/ 304800 w 304800"/>
                  <a:gd name="connsiteY3" fmla="*/ 695325 h 977379"/>
                  <a:gd name="connsiteX4" fmla="*/ 304800 w 304800"/>
                  <a:gd name="connsiteY4" fmla="*/ 0 h 977379"/>
                  <a:gd name="connsiteX5" fmla="*/ 0 w 304800"/>
                  <a:gd name="connsiteY5" fmla="*/ 0 h 977379"/>
                  <a:gd name="connsiteX0" fmla="*/ 0 w 304800"/>
                  <a:gd name="connsiteY0" fmla="*/ 0 h 977379"/>
                  <a:gd name="connsiteX1" fmla="*/ 0 w 304800"/>
                  <a:gd name="connsiteY1" fmla="*/ 952500 h 977379"/>
                  <a:gd name="connsiteX2" fmla="*/ 152400 w 304800"/>
                  <a:gd name="connsiteY2" fmla="*/ 950119 h 977379"/>
                  <a:gd name="connsiteX3" fmla="*/ 304800 w 304800"/>
                  <a:gd name="connsiteY3" fmla="*/ 695325 h 977379"/>
                  <a:gd name="connsiteX4" fmla="*/ 304800 w 304800"/>
                  <a:gd name="connsiteY4" fmla="*/ 0 h 977379"/>
                  <a:gd name="connsiteX5" fmla="*/ 0 w 304800"/>
                  <a:gd name="connsiteY5" fmla="*/ 0 h 9773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4800" h="977379">
                    <a:moveTo>
                      <a:pt x="0" y="0"/>
                    </a:moveTo>
                    <a:lnTo>
                      <a:pt x="0" y="952500"/>
                    </a:lnTo>
                    <a:cubicBezTo>
                      <a:pt x="50800" y="951706"/>
                      <a:pt x="108744" y="1010445"/>
                      <a:pt x="152400" y="950119"/>
                    </a:cubicBezTo>
                    <a:lnTo>
                      <a:pt x="304800" y="695325"/>
                    </a:lnTo>
                    <a:lnTo>
                      <a:pt x="304800" y="0"/>
                    </a:lnTo>
                    <a:cubicBezTo>
                      <a:pt x="207963" y="54769"/>
                      <a:pt x="42069" y="23813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125" name="Group 124"/>
            <p:cNvGrpSpPr/>
            <p:nvPr/>
          </p:nvGrpSpPr>
          <p:grpSpPr>
            <a:xfrm flipV="1">
              <a:off x="1300157" y="3162300"/>
              <a:ext cx="304801" cy="1390650"/>
              <a:chOff x="2386013" y="942975"/>
              <a:chExt cx="304801" cy="1390650"/>
            </a:xfrm>
          </p:grpSpPr>
          <p:sp>
            <p:nvSpPr>
              <p:cNvPr id="126" name="Rectangle 125"/>
              <p:cNvSpPr/>
              <p:nvPr/>
            </p:nvSpPr>
            <p:spPr>
              <a:xfrm>
                <a:off x="2398676" y="1885950"/>
                <a:ext cx="110404" cy="447675"/>
              </a:xfrm>
              <a:prstGeom prst="rect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7" name="Oval 126"/>
              <p:cNvSpPr/>
              <p:nvPr/>
            </p:nvSpPr>
            <p:spPr>
              <a:xfrm>
                <a:off x="2386014" y="942975"/>
                <a:ext cx="304800" cy="7620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8" name="Freeform 127"/>
              <p:cNvSpPr/>
              <p:nvPr/>
            </p:nvSpPr>
            <p:spPr>
              <a:xfrm>
                <a:off x="2386013" y="990600"/>
                <a:ext cx="304800" cy="977379"/>
              </a:xfrm>
              <a:custGeom>
                <a:avLst/>
                <a:gdLst>
                  <a:gd name="connsiteX0" fmla="*/ 0 w 304800"/>
                  <a:gd name="connsiteY0" fmla="*/ 0 h 952500"/>
                  <a:gd name="connsiteX1" fmla="*/ 0 w 304800"/>
                  <a:gd name="connsiteY1" fmla="*/ 952500 h 952500"/>
                  <a:gd name="connsiteX2" fmla="*/ 142875 w 304800"/>
                  <a:gd name="connsiteY2" fmla="*/ 942975 h 952500"/>
                  <a:gd name="connsiteX3" fmla="*/ 304800 w 304800"/>
                  <a:gd name="connsiteY3" fmla="*/ 695325 h 952500"/>
                  <a:gd name="connsiteX4" fmla="*/ 304800 w 304800"/>
                  <a:gd name="connsiteY4" fmla="*/ 0 h 952500"/>
                  <a:gd name="connsiteX5" fmla="*/ 0 w 304800"/>
                  <a:gd name="connsiteY5" fmla="*/ 0 h 952500"/>
                  <a:gd name="connsiteX0" fmla="*/ 0 w 304800"/>
                  <a:gd name="connsiteY0" fmla="*/ 0 h 952500"/>
                  <a:gd name="connsiteX1" fmla="*/ 0 w 304800"/>
                  <a:gd name="connsiteY1" fmla="*/ 952500 h 952500"/>
                  <a:gd name="connsiteX2" fmla="*/ 152400 w 304800"/>
                  <a:gd name="connsiteY2" fmla="*/ 950119 h 952500"/>
                  <a:gd name="connsiteX3" fmla="*/ 304800 w 304800"/>
                  <a:gd name="connsiteY3" fmla="*/ 695325 h 952500"/>
                  <a:gd name="connsiteX4" fmla="*/ 304800 w 304800"/>
                  <a:gd name="connsiteY4" fmla="*/ 0 h 952500"/>
                  <a:gd name="connsiteX5" fmla="*/ 0 w 304800"/>
                  <a:gd name="connsiteY5" fmla="*/ 0 h 952500"/>
                  <a:gd name="connsiteX0" fmla="*/ 0 w 304800"/>
                  <a:gd name="connsiteY0" fmla="*/ 0 h 977379"/>
                  <a:gd name="connsiteX1" fmla="*/ 0 w 304800"/>
                  <a:gd name="connsiteY1" fmla="*/ 952500 h 977379"/>
                  <a:gd name="connsiteX2" fmla="*/ 152400 w 304800"/>
                  <a:gd name="connsiteY2" fmla="*/ 950119 h 977379"/>
                  <a:gd name="connsiteX3" fmla="*/ 304800 w 304800"/>
                  <a:gd name="connsiteY3" fmla="*/ 695325 h 977379"/>
                  <a:gd name="connsiteX4" fmla="*/ 304800 w 304800"/>
                  <a:gd name="connsiteY4" fmla="*/ 0 h 977379"/>
                  <a:gd name="connsiteX5" fmla="*/ 0 w 304800"/>
                  <a:gd name="connsiteY5" fmla="*/ 0 h 977379"/>
                  <a:gd name="connsiteX0" fmla="*/ 0 w 304800"/>
                  <a:gd name="connsiteY0" fmla="*/ 0 h 977379"/>
                  <a:gd name="connsiteX1" fmla="*/ 0 w 304800"/>
                  <a:gd name="connsiteY1" fmla="*/ 952500 h 977379"/>
                  <a:gd name="connsiteX2" fmla="*/ 152400 w 304800"/>
                  <a:gd name="connsiteY2" fmla="*/ 950119 h 977379"/>
                  <a:gd name="connsiteX3" fmla="*/ 304800 w 304800"/>
                  <a:gd name="connsiteY3" fmla="*/ 695325 h 977379"/>
                  <a:gd name="connsiteX4" fmla="*/ 304800 w 304800"/>
                  <a:gd name="connsiteY4" fmla="*/ 0 h 977379"/>
                  <a:gd name="connsiteX5" fmla="*/ 0 w 304800"/>
                  <a:gd name="connsiteY5" fmla="*/ 0 h 977379"/>
                  <a:gd name="connsiteX0" fmla="*/ 0 w 304800"/>
                  <a:gd name="connsiteY0" fmla="*/ 0 h 977379"/>
                  <a:gd name="connsiteX1" fmla="*/ 0 w 304800"/>
                  <a:gd name="connsiteY1" fmla="*/ 952500 h 977379"/>
                  <a:gd name="connsiteX2" fmla="*/ 152400 w 304800"/>
                  <a:gd name="connsiteY2" fmla="*/ 950119 h 977379"/>
                  <a:gd name="connsiteX3" fmla="*/ 304800 w 304800"/>
                  <a:gd name="connsiteY3" fmla="*/ 695325 h 977379"/>
                  <a:gd name="connsiteX4" fmla="*/ 304800 w 304800"/>
                  <a:gd name="connsiteY4" fmla="*/ 0 h 977379"/>
                  <a:gd name="connsiteX5" fmla="*/ 0 w 304800"/>
                  <a:gd name="connsiteY5" fmla="*/ 0 h 9773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4800" h="977379">
                    <a:moveTo>
                      <a:pt x="0" y="0"/>
                    </a:moveTo>
                    <a:lnTo>
                      <a:pt x="0" y="952500"/>
                    </a:lnTo>
                    <a:cubicBezTo>
                      <a:pt x="50800" y="951706"/>
                      <a:pt x="108744" y="1010445"/>
                      <a:pt x="152400" y="950119"/>
                    </a:cubicBezTo>
                    <a:lnTo>
                      <a:pt x="304800" y="695325"/>
                    </a:lnTo>
                    <a:lnTo>
                      <a:pt x="304800" y="0"/>
                    </a:lnTo>
                    <a:cubicBezTo>
                      <a:pt x="207963" y="54769"/>
                      <a:pt x="42069" y="23813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  <p:grpSp>
        <p:nvGrpSpPr>
          <p:cNvPr id="132" name="Group 131"/>
          <p:cNvGrpSpPr/>
          <p:nvPr/>
        </p:nvGrpSpPr>
        <p:grpSpPr>
          <a:xfrm>
            <a:off x="1524000" y="1040856"/>
            <a:ext cx="1447800" cy="408623"/>
            <a:chOff x="4326142" y="943066"/>
            <a:chExt cx="1447800" cy="408623"/>
          </a:xfrm>
        </p:grpSpPr>
        <p:sp>
          <p:nvSpPr>
            <p:cNvPr id="133" name="TextBox 132"/>
            <p:cNvSpPr txBox="1"/>
            <p:nvPr/>
          </p:nvSpPr>
          <p:spPr>
            <a:xfrm>
              <a:off x="4326142" y="943066"/>
              <a:ext cx="946062" cy="408623"/>
            </a:xfrm>
            <a:prstGeom prst="roundRect">
              <a:avLst/>
            </a:prstGeom>
            <a:solidFill>
              <a:srgbClr val="FFFF00">
                <a:alpha val="69804"/>
              </a:srgbClr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b="1">
                  <a:solidFill>
                    <a:schemeClr val="bg1"/>
                  </a:solidFill>
                  <a:effectLst>
                    <a:outerShdw blurRad="50800" dist="38100" dir="16200000" rotWithShape="0">
                      <a:prstClr val="black"/>
                    </a:outerShdw>
                  </a:effectLst>
                  <a:latin typeface="Century Gothic" panose="020B0502020202020204" pitchFamily="34" charset="0"/>
                  <a:cs typeface="Aharoni" panose="02010803020104030203" pitchFamily="2" charset="-79"/>
                </a:defRPr>
              </a:lvl1pPr>
            </a:lstStyle>
            <a:p>
              <a:r>
                <a:rPr lang="en-US" dirty="0" smtClean="0">
                  <a:solidFill>
                    <a:schemeClr val="tx1"/>
                  </a:solidFill>
                  <a:effectLst/>
                  <a:latin typeface="Aharoni" panose="02010803020104030203" pitchFamily="2" charset="-79"/>
                </a:rPr>
                <a:t>Blades</a:t>
              </a:r>
              <a:endParaRPr lang="en-IN" dirty="0">
                <a:solidFill>
                  <a:schemeClr val="tx1"/>
                </a:solidFill>
                <a:effectLst/>
                <a:latin typeface="Aharoni" panose="02010803020104030203" pitchFamily="2" charset="-79"/>
              </a:endParaRPr>
            </a:p>
          </p:txBody>
        </p:sp>
        <p:cxnSp>
          <p:nvCxnSpPr>
            <p:cNvPr id="134" name="Straight Connector 133"/>
            <p:cNvCxnSpPr/>
            <p:nvPr/>
          </p:nvCxnSpPr>
          <p:spPr>
            <a:xfrm>
              <a:off x="5236969" y="1134477"/>
              <a:ext cx="536973" cy="0"/>
            </a:xfrm>
            <a:prstGeom prst="line">
              <a:avLst/>
            </a:prstGeom>
            <a:ln w="28575">
              <a:solidFill>
                <a:schemeClr val="tx1"/>
              </a:solidFill>
              <a:headEnd type="none" w="med" len="med"/>
              <a:tailEnd type="stealth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6" name="Group 135"/>
          <p:cNvGrpSpPr/>
          <p:nvPr/>
        </p:nvGrpSpPr>
        <p:grpSpPr>
          <a:xfrm>
            <a:off x="3124200" y="1128298"/>
            <a:ext cx="750526" cy="1138652"/>
            <a:chOff x="4523333" y="746125"/>
            <a:chExt cx="750526" cy="1138652"/>
          </a:xfrm>
        </p:grpSpPr>
        <p:sp>
          <p:nvSpPr>
            <p:cNvPr id="137" name="TextBox 136"/>
            <p:cNvSpPr txBox="1"/>
            <p:nvPr/>
          </p:nvSpPr>
          <p:spPr>
            <a:xfrm>
              <a:off x="4523333" y="746125"/>
              <a:ext cx="750526" cy="369332"/>
            </a:xfrm>
            <a:prstGeom prst="rect">
              <a:avLst/>
            </a:prstGeom>
            <a:solidFill>
              <a:srgbClr val="FFFF00">
                <a:alpha val="69804"/>
              </a:srgbClr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b="1">
                  <a:effectLst/>
                  <a:latin typeface="Aharoni" panose="02010803020104030203" pitchFamily="2" charset="-79"/>
                  <a:cs typeface="Aharoni" panose="02010803020104030203" pitchFamily="2" charset="-79"/>
                </a:defRPr>
              </a:lvl1pPr>
            </a:lstStyle>
            <a:p>
              <a:r>
                <a:rPr lang="en-US" dirty="0"/>
                <a:t>Shaft</a:t>
              </a:r>
              <a:endParaRPr lang="en-IN" dirty="0"/>
            </a:p>
          </p:txBody>
        </p:sp>
        <p:cxnSp>
          <p:nvCxnSpPr>
            <p:cNvPr id="138" name="Straight Connector 137"/>
            <p:cNvCxnSpPr/>
            <p:nvPr/>
          </p:nvCxnSpPr>
          <p:spPr>
            <a:xfrm flipH="1">
              <a:off x="4687003" y="1063625"/>
              <a:ext cx="179230" cy="821152"/>
            </a:xfrm>
            <a:prstGeom prst="line">
              <a:avLst/>
            </a:prstGeom>
            <a:ln w="28575">
              <a:solidFill>
                <a:schemeClr val="tx1"/>
              </a:solidFill>
              <a:headEnd type="none" w="med" len="med"/>
              <a:tailEnd type="stealth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9" name="Group 138"/>
          <p:cNvGrpSpPr/>
          <p:nvPr/>
        </p:nvGrpSpPr>
        <p:grpSpPr>
          <a:xfrm>
            <a:off x="4515279" y="2448717"/>
            <a:ext cx="819947" cy="1000365"/>
            <a:chOff x="4238012" y="127792"/>
            <a:chExt cx="819947" cy="1000365"/>
          </a:xfrm>
        </p:grpSpPr>
        <p:sp>
          <p:nvSpPr>
            <p:cNvPr id="140" name="TextBox 139"/>
            <p:cNvSpPr txBox="1"/>
            <p:nvPr/>
          </p:nvSpPr>
          <p:spPr>
            <a:xfrm>
              <a:off x="4307433" y="758825"/>
              <a:ext cx="750526" cy="369332"/>
            </a:xfrm>
            <a:prstGeom prst="rect">
              <a:avLst/>
            </a:prstGeom>
            <a:solidFill>
              <a:srgbClr val="FFFF00">
                <a:alpha val="69804"/>
              </a:srgbClr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b="1">
                  <a:effectLst/>
                  <a:latin typeface="Aharoni" panose="02010803020104030203" pitchFamily="2" charset="-79"/>
                  <a:cs typeface="Aharoni" panose="02010803020104030203" pitchFamily="2" charset="-79"/>
                </a:defRPr>
              </a:lvl1pPr>
            </a:lstStyle>
            <a:p>
              <a:r>
                <a:rPr lang="en-US" dirty="0"/>
                <a:t>Shaft</a:t>
              </a:r>
              <a:endParaRPr lang="en-IN" dirty="0"/>
            </a:p>
          </p:txBody>
        </p:sp>
        <p:cxnSp>
          <p:nvCxnSpPr>
            <p:cNvPr id="141" name="Straight Connector 140"/>
            <p:cNvCxnSpPr/>
            <p:nvPr/>
          </p:nvCxnSpPr>
          <p:spPr>
            <a:xfrm flipH="1" flipV="1">
              <a:off x="4238012" y="127792"/>
              <a:ext cx="415065" cy="651274"/>
            </a:xfrm>
            <a:prstGeom prst="line">
              <a:avLst/>
            </a:prstGeom>
            <a:ln w="28575">
              <a:solidFill>
                <a:schemeClr val="tx1"/>
              </a:solidFill>
              <a:headEnd type="none" w="med" len="med"/>
              <a:tailEnd type="stealth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Group 141"/>
          <p:cNvGrpSpPr/>
          <p:nvPr/>
        </p:nvGrpSpPr>
        <p:grpSpPr>
          <a:xfrm>
            <a:off x="3879302" y="1047750"/>
            <a:ext cx="797013" cy="1209675"/>
            <a:chOff x="4567235" y="838200"/>
            <a:chExt cx="797013" cy="1209675"/>
          </a:xfrm>
        </p:grpSpPr>
        <p:sp>
          <p:nvSpPr>
            <p:cNvPr id="143" name="TextBox 142"/>
            <p:cNvSpPr txBox="1"/>
            <p:nvPr/>
          </p:nvSpPr>
          <p:spPr>
            <a:xfrm>
              <a:off x="4567235" y="838200"/>
              <a:ext cx="797013" cy="646331"/>
            </a:xfrm>
            <a:prstGeom prst="rect">
              <a:avLst/>
            </a:prstGeom>
            <a:solidFill>
              <a:srgbClr val="FFFF00">
                <a:alpha val="69804"/>
              </a:srgbClr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b="1">
                  <a:effectLst/>
                  <a:latin typeface="Aharoni" panose="02010803020104030203" pitchFamily="2" charset="-79"/>
                  <a:cs typeface="Aharoni" panose="02010803020104030203" pitchFamily="2" charset="-79"/>
                </a:defRPr>
              </a:lvl1pPr>
            </a:lstStyle>
            <a:p>
              <a:pPr algn="ctr"/>
              <a:r>
                <a:rPr lang="en-US" dirty="0"/>
                <a:t>Gear </a:t>
              </a:r>
            </a:p>
            <a:p>
              <a:pPr algn="ctr"/>
              <a:r>
                <a:rPr lang="en-US" dirty="0"/>
                <a:t>box</a:t>
              </a:r>
              <a:endParaRPr lang="en-IN" dirty="0"/>
            </a:p>
          </p:txBody>
        </p:sp>
        <p:cxnSp>
          <p:nvCxnSpPr>
            <p:cNvPr id="144" name="Straight Connector 143"/>
            <p:cNvCxnSpPr/>
            <p:nvPr/>
          </p:nvCxnSpPr>
          <p:spPr>
            <a:xfrm flipH="1">
              <a:off x="4640808" y="1460500"/>
              <a:ext cx="225425" cy="587375"/>
            </a:xfrm>
            <a:prstGeom prst="line">
              <a:avLst/>
            </a:prstGeom>
            <a:ln w="28575">
              <a:solidFill>
                <a:schemeClr val="tx1"/>
              </a:solidFill>
              <a:headEnd type="none" w="med" len="med"/>
              <a:tailEnd type="stealth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Group 144"/>
          <p:cNvGrpSpPr/>
          <p:nvPr/>
        </p:nvGrpSpPr>
        <p:grpSpPr>
          <a:xfrm>
            <a:off x="4754452" y="1307068"/>
            <a:ext cx="1313180" cy="969407"/>
            <a:chOff x="4299385" y="1110218"/>
            <a:chExt cx="1313180" cy="969407"/>
          </a:xfrm>
        </p:grpSpPr>
        <p:sp>
          <p:nvSpPr>
            <p:cNvPr id="146" name="TextBox 145"/>
            <p:cNvSpPr txBox="1"/>
            <p:nvPr/>
          </p:nvSpPr>
          <p:spPr>
            <a:xfrm>
              <a:off x="4299385" y="1110218"/>
              <a:ext cx="1313180" cy="369332"/>
            </a:xfrm>
            <a:prstGeom prst="rect">
              <a:avLst/>
            </a:prstGeom>
            <a:solidFill>
              <a:srgbClr val="FFFF00">
                <a:alpha val="69804"/>
              </a:srgbClr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b="1">
                  <a:effectLst/>
                  <a:latin typeface="Aharoni" panose="02010803020104030203" pitchFamily="2" charset="-79"/>
                  <a:cs typeface="Aharoni" panose="02010803020104030203" pitchFamily="2" charset="-79"/>
                </a:defRPr>
              </a:lvl1pPr>
            </a:lstStyle>
            <a:p>
              <a:r>
                <a:rPr lang="en-US" dirty="0"/>
                <a:t>Generator</a:t>
              </a:r>
              <a:endParaRPr lang="en-IN" dirty="0"/>
            </a:p>
          </p:txBody>
        </p:sp>
        <p:cxnSp>
          <p:nvCxnSpPr>
            <p:cNvPr id="147" name="Straight Connector 146"/>
            <p:cNvCxnSpPr/>
            <p:nvPr/>
          </p:nvCxnSpPr>
          <p:spPr>
            <a:xfrm flipH="1">
              <a:off x="4707483" y="1460500"/>
              <a:ext cx="158750" cy="619125"/>
            </a:xfrm>
            <a:prstGeom prst="line">
              <a:avLst/>
            </a:prstGeom>
            <a:ln w="28575">
              <a:solidFill>
                <a:schemeClr val="tx1"/>
              </a:solidFill>
              <a:headEnd type="none" w="med" len="med"/>
              <a:tailEnd type="stealth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Group 147"/>
          <p:cNvGrpSpPr/>
          <p:nvPr/>
        </p:nvGrpSpPr>
        <p:grpSpPr>
          <a:xfrm>
            <a:off x="3114675" y="2872976"/>
            <a:ext cx="1037463" cy="765574"/>
            <a:chOff x="4037558" y="564751"/>
            <a:chExt cx="1037463" cy="765574"/>
          </a:xfrm>
        </p:grpSpPr>
        <p:sp>
          <p:nvSpPr>
            <p:cNvPr id="149" name="TextBox 148"/>
            <p:cNvSpPr txBox="1"/>
            <p:nvPr/>
          </p:nvSpPr>
          <p:spPr>
            <a:xfrm>
              <a:off x="4037558" y="960993"/>
              <a:ext cx="1037463" cy="369332"/>
            </a:xfrm>
            <a:prstGeom prst="rect">
              <a:avLst/>
            </a:prstGeom>
            <a:solidFill>
              <a:srgbClr val="FFFF00">
                <a:alpha val="69804"/>
              </a:srgbClr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b="1">
                  <a:effectLst/>
                  <a:latin typeface="Aharoni" panose="02010803020104030203" pitchFamily="2" charset="-79"/>
                  <a:cs typeface="Aharoni" panose="02010803020104030203" pitchFamily="2" charset="-79"/>
                </a:defRPr>
              </a:lvl1pPr>
            </a:lstStyle>
            <a:p>
              <a:r>
                <a:rPr lang="en-US" dirty="0"/>
                <a:t>Bearing</a:t>
              </a:r>
              <a:endParaRPr lang="en-IN" dirty="0"/>
            </a:p>
          </p:txBody>
        </p:sp>
        <p:cxnSp>
          <p:nvCxnSpPr>
            <p:cNvPr id="150" name="Straight Connector 149"/>
            <p:cNvCxnSpPr/>
            <p:nvPr/>
          </p:nvCxnSpPr>
          <p:spPr>
            <a:xfrm flipV="1">
              <a:off x="4685258" y="564751"/>
              <a:ext cx="278028" cy="403624"/>
            </a:xfrm>
            <a:prstGeom prst="line">
              <a:avLst/>
            </a:prstGeom>
            <a:ln w="28575">
              <a:solidFill>
                <a:schemeClr val="tx1"/>
              </a:solidFill>
              <a:headEnd type="none" w="med" len="med"/>
              <a:tailEnd type="stealth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1" name="TextBox 150"/>
          <p:cNvSpPr txBox="1"/>
          <p:nvPr/>
        </p:nvSpPr>
        <p:spPr>
          <a:xfrm>
            <a:off x="3838575" y="3888343"/>
            <a:ext cx="1050288" cy="369332"/>
          </a:xfrm>
          <a:prstGeom prst="rect">
            <a:avLst/>
          </a:prstGeom>
          <a:solidFill>
            <a:srgbClr val="FFFF00">
              <a:alpha val="69804"/>
            </a:srgbClr>
          </a:solidFill>
          <a:effectLst>
            <a:softEdge rad="63500"/>
          </a:effectLst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b="1">
                <a:effectLst/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r>
              <a:rPr lang="en-US" dirty="0"/>
              <a:t>Support</a:t>
            </a:r>
            <a:endParaRPr lang="en-IN" dirty="0"/>
          </a:p>
        </p:txBody>
      </p:sp>
      <p:sp>
        <p:nvSpPr>
          <p:cNvPr id="155" name="Right Arrow 9"/>
          <p:cNvSpPr/>
          <p:nvPr/>
        </p:nvSpPr>
        <p:spPr>
          <a:xfrm>
            <a:off x="-236220" y="1657350"/>
            <a:ext cx="734459" cy="400177"/>
          </a:xfrm>
          <a:custGeom>
            <a:avLst/>
            <a:gdLst>
              <a:gd name="connsiteX0" fmla="*/ 0 w 1905000"/>
              <a:gd name="connsiteY0" fmla="*/ 235900 h 943598"/>
              <a:gd name="connsiteX1" fmla="*/ 1433201 w 1905000"/>
              <a:gd name="connsiteY1" fmla="*/ 235900 h 943598"/>
              <a:gd name="connsiteX2" fmla="*/ 1433201 w 1905000"/>
              <a:gd name="connsiteY2" fmla="*/ 0 h 943598"/>
              <a:gd name="connsiteX3" fmla="*/ 1905000 w 1905000"/>
              <a:gd name="connsiteY3" fmla="*/ 471799 h 943598"/>
              <a:gd name="connsiteX4" fmla="*/ 1433201 w 1905000"/>
              <a:gd name="connsiteY4" fmla="*/ 943598 h 943598"/>
              <a:gd name="connsiteX5" fmla="*/ 1433201 w 1905000"/>
              <a:gd name="connsiteY5" fmla="*/ 707699 h 943598"/>
              <a:gd name="connsiteX6" fmla="*/ 0 w 1905000"/>
              <a:gd name="connsiteY6" fmla="*/ 707699 h 943598"/>
              <a:gd name="connsiteX7" fmla="*/ 0 w 1905000"/>
              <a:gd name="connsiteY7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1433201 w 1905000"/>
              <a:gd name="connsiteY2" fmla="*/ 235900 h 943598"/>
              <a:gd name="connsiteX3" fmla="*/ 1433201 w 1905000"/>
              <a:gd name="connsiteY3" fmla="*/ 0 h 943598"/>
              <a:gd name="connsiteX4" fmla="*/ 1905000 w 1905000"/>
              <a:gd name="connsiteY4" fmla="*/ 471799 h 943598"/>
              <a:gd name="connsiteX5" fmla="*/ 1433201 w 1905000"/>
              <a:gd name="connsiteY5" fmla="*/ 943598 h 943598"/>
              <a:gd name="connsiteX6" fmla="*/ 1433201 w 1905000"/>
              <a:gd name="connsiteY6" fmla="*/ 707699 h 943598"/>
              <a:gd name="connsiteX7" fmla="*/ 0 w 1905000"/>
              <a:gd name="connsiteY7" fmla="*/ 707699 h 943598"/>
              <a:gd name="connsiteX8" fmla="*/ 0 w 1905000"/>
              <a:gd name="connsiteY8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0 w 1905000"/>
              <a:gd name="connsiteY8" fmla="*/ 707699 h 943598"/>
              <a:gd name="connsiteX9" fmla="*/ 0 w 1905000"/>
              <a:gd name="connsiteY9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333375 w 1905000"/>
              <a:gd name="connsiteY8" fmla="*/ 709613 h 943598"/>
              <a:gd name="connsiteX9" fmla="*/ 0 w 1905000"/>
              <a:gd name="connsiteY9" fmla="*/ 707699 h 943598"/>
              <a:gd name="connsiteX10" fmla="*/ 0 w 1905000"/>
              <a:gd name="connsiteY10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76313 w 1905000"/>
              <a:gd name="connsiteY2" fmla="*/ 1587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05000" h="943598">
                <a:moveTo>
                  <a:pt x="0" y="235900"/>
                </a:moveTo>
                <a:cubicBezTo>
                  <a:pt x="57150" y="156844"/>
                  <a:pt x="213519" y="403383"/>
                  <a:pt x="376238" y="390525"/>
                </a:cubicBezTo>
                <a:cubicBezTo>
                  <a:pt x="538957" y="377667"/>
                  <a:pt x="793855" y="156317"/>
                  <a:pt x="976313" y="158750"/>
                </a:cubicBezTo>
                <a:cubicBezTo>
                  <a:pt x="1158771" y="161183"/>
                  <a:pt x="1249790" y="176317"/>
                  <a:pt x="1433201" y="235900"/>
                </a:cubicBezTo>
                <a:lnTo>
                  <a:pt x="1433201" y="0"/>
                </a:lnTo>
                <a:lnTo>
                  <a:pt x="1905000" y="471799"/>
                </a:lnTo>
                <a:lnTo>
                  <a:pt x="1433201" y="943598"/>
                </a:lnTo>
                <a:lnTo>
                  <a:pt x="1433201" y="707699"/>
                </a:lnTo>
                <a:cubicBezTo>
                  <a:pt x="1235609" y="540908"/>
                  <a:pt x="1137392" y="511649"/>
                  <a:pt x="947738" y="514350"/>
                </a:cubicBezTo>
                <a:cubicBezTo>
                  <a:pt x="758084" y="517051"/>
                  <a:pt x="538956" y="777400"/>
                  <a:pt x="381000" y="809625"/>
                </a:cubicBezTo>
                <a:cubicBezTo>
                  <a:pt x="223044" y="841850"/>
                  <a:pt x="127000" y="741674"/>
                  <a:pt x="0" y="707699"/>
                </a:cubicBezTo>
                <a:lnTo>
                  <a:pt x="0" y="2359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62000">
                <a:schemeClr val="accent1">
                  <a:tint val="23500"/>
                  <a:satMod val="160000"/>
                  <a:alpha val="6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6" name="Right Arrow 9"/>
          <p:cNvSpPr/>
          <p:nvPr/>
        </p:nvSpPr>
        <p:spPr>
          <a:xfrm>
            <a:off x="-304800" y="2416552"/>
            <a:ext cx="734459" cy="400177"/>
          </a:xfrm>
          <a:custGeom>
            <a:avLst/>
            <a:gdLst>
              <a:gd name="connsiteX0" fmla="*/ 0 w 1905000"/>
              <a:gd name="connsiteY0" fmla="*/ 235900 h 943598"/>
              <a:gd name="connsiteX1" fmla="*/ 1433201 w 1905000"/>
              <a:gd name="connsiteY1" fmla="*/ 235900 h 943598"/>
              <a:gd name="connsiteX2" fmla="*/ 1433201 w 1905000"/>
              <a:gd name="connsiteY2" fmla="*/ 0 h 943598"/>
              <a:gd name="connsiteX3" fmla="*/ 1905000 w 1905000"/>
              <a:gd name="connsiteY3" fmla="*/ 471799 h 943598"/>
              <a:gd name="connsiteX4" fmla="*/ 1433201 w 1905000"/>
              <a:gd name="connsiteY4" fmla="*/ 943598 h 943598"/>
              <a:gd name="connsiteX5" fmla="*/ 1433201 w 1905000"/>
              <a:gd name="connsiteY5" fmla="*/ 707699 h 943598"/>
              <a:gd name="connsiteX6" fmla="*/ 0 w 1905000"/>
              <a:gd name="connsiteY6" fmla="*/ 707699 h 943598"/>
              <a:gd name="connsiteX7" fmla="*/ 0 w 1905000"/>
              <a:gd name="connsiteY7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1433201 w 1905000"/>
              <a:gd name="connsiteY2" fmla="*/ 235900 h 943598"/>
              <a:gd name="connsiteX3" fmla="*/ 1433201 w 1905000"/>
              <a:gd name="connsiteY3" fmla="*/ 0 h 943598"/>
              <a:gd name="connsiteX4" fmla="*/ 1905000 w 1905000"/>
              <a:gd name="connsiteY4" fmla="*/ 471799 h 943598"/>
              <a:gd name="connsiteX5" fmla="*/ 1433201 w 1905000"/>
              <a:gd name="connsiteY5" fmla="*/ 943598 h 943598"/>
              <a:gd name="connsiteX6" fmla="*/ 1433201 w 1905000"/>
              <a:gd name="connsiteY6" fmla="*/ 707699 h 943598"/>
              <a:gd name="connsiteX7" fmla="*/ 0 w 1905000"/>
              <a:gd name="connsiteY7" fmla="*/ 707699 h 943598"/>
              <a:gd name="connsiteX8" fmla="*/ 0 w 1905000"/>
              <a:gd name="connsiteY8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0 w 1905000"/>
              <a:gd name="connsiteY8" fmla="*/ 707699 h 943598"/>
              <a:gd name="connsiteX9" fmla="*/ 0 w 1905000"/>
              <a:gd name="connsiteY9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333375 w 1905000"/>
              <a:gd name="connsiteY8" fmla="*/ 709613 h 943598"/>
              <a:gd name="connsiteX9" fmla="*/ 0 w 1905000"/>
              <a:gd name="connsiteY9" fmla="*/ 707699 h 943598"/>
              <a:gd name="connsiteX10" fmla="*/ 0 w 1905000"/>
              <a:gd name="connsiteY10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76313 w 1905000"/>
              <a:gd name="connsiteY2" fmla="*/ 1587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05000" h="943598">
                <a:moveTo>
                  <a:pt x="0" y="235900"/>
                </a:moveTo>
                <a:cubicBezTo>
                  <a:pt x="57150" y="156844"/>
                  <a:pt x="213519" y="403383"/>
                  <a:pt x="376238" y="390525"/>
                </a:cubicBezTo>
                <a:cubicBezTo>
                  <a:pt x="538957" y="377667"/>
                  <a:pt x="793855" y="156317"/>
                  <a:pt x="976313" y="158750"/>
                </a:cubicBezTo>
                <a:cubicBezTo>
                  <a:pt x="1158771" y="161183"/>
                  <a:pt x="1249790" y="176317"/>
                  <a:pt x="1433201" y="235900"/>
                </a:cubicBezTo>
                <a:lnTo>
                  <a:pt x="1433201" y="0"/>
                </a:lnTo>
                <a:lnTo>
                  <a:pt x="1905000" y="471799"/>
                </a:lnTo>
                <a:lnTo>
                  <a:pt x="1433201" y="943598"/>
                </a:lnTo>
                <a:lnTo>
                  <a:pt x="1433201" y="707699"/>
                </a:lnTo>
                <a:cubicBezTo>
                  <a:pt x="1235609" y="540908"/>
                  <a:pt x="1137392" y="511649"/>
                  <a:pt x="947738" y="514350"/>
                </a:cubicBezTo>
                <a:cubicBezTo>
                  <a:pt x="758084" y="517051"/>
                  <a:pt x="538956" y="777400"/>
                  <a:pt x="381000" y="809625"/>
                </a:cubicBezTo>
                <a:cubicBezTo>
                  <a:pt x="223044" y="841850"/>
                  <a:pt x="127000" y="741674"/>
                  <a:pt x="0" y="707699"/>
                </a:cubicBezTo>
                <a:lnTo>
                  <a:pt x="0" y="2359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62000">
                <a:schemeClr val="accent1">
                  <a:tint val="23500"/>
                  <a:satMod val="160000"/>
                  <a:alpha val="6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7" name="Right Arrow 9"/>
          <p:cNvSpPr/>
          <p:nvPr/>
        </p:nvSpPr>
        <p:spPr>
          <a:xfrm>
            <a:off x="9524" y="2039227"/>
            <a:ext cx="734459" cy="400177"/>
          </a:xfrm>
          <a:custGeom>
            <a:avLst/>
            <a:gdLst>
              <a:gd name="connsiteX0" fmla="*/ 0 w 1905000"/>
              <a:gd name="connsiteY0" fmla="*/ 235900 h 943598"/>
              <a:gd name="connsiteX1" fmla="*/ 1433201 w 1905000"/>
              <a:gd name="connsiteY1" fmla="*/ 235900 h 943598"/>
              <a:gd name="connsiteX2" fmla="*/ 1433201 w 1905000"/>
              <a:gd name="connsiteY2" fmla="*/ 0 h 943598"/>
              <a:gd name="connsiteX3" fmla="*/ 1905000 w 1905000"/>
              <a:gd name="connsiteY3" fmla="*/ 471799 h 943598"/>
              <a:gd name="connsiteX4" fmla="*/ 1433201 w 1905000"/>
              <a:gd name="connsiteY4" fmla="*/ 943598 h 943598"/>
              <a:gd name="connsiteX5" fmla="*/ 1433201 w 1905000"/>
              <a:gd name="connsiteY5" fmla="*/ 707699 h 943598"/>
              <a:gd name="connsiteX6" fmla="*/ 0 w 1905000"/>
              <a:gd name="connsiteY6" fmla="*/ 707699 h 943598"/>
              <a:gd name="connsiteX7" fmla="*/ 0 w 1905000"/>
              <a:gd name="connsiteY7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1433201 w 1905000"/>
              <a:gd name="connsiteY2" fmla="*/ 235900 h 943598"/>
              <a:gd name="connsiteX3" fmla="*/ 1433201 w 1905000"/>
              <a:gd name="connsiteY3" fmla="*/ 0 h 943598"/>
              <a:gd name="connsiteX4" fmla="*/ 1905000 w 1905000"/>
              <a:gd name="connsiteY4" fmla="*/ 471799 h 943598"/>
              <a:gd name="connsiteX5" fmla="*/ 1433201 w 1905000"/>
              <a:gd name="connsiteY5" fmla="*/ 943598 h 943598"/>
              <a:gd name="connsiteX6" fmla="*/ 1433201 w 1905000"/>
              <a:gd name="connsiteY6" fmla="*/ 707699 h 943598"/>
              <a:gd name="connsiteX7" fmla="*/ 0 w 1905000"/>
              <a:gd name="connsiteY7" fmla="*/ 707699 h 943598"/>
              <a:gd name="connsiteX8" fmla="*/ 0 w 1905000"/>
              <a:gd name="connsiteY8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0 w 1905000"/>
              <a:gd name="connsiteY8" fmla="*/ 707699 h 943598"/>
              <a:gd name="connsiteX9" fmla="*/ 0 w 1905000"/>
              <a:gd name="connsiteY9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333375 w 1905000"/>
              <a:gd name="connsiteY8" fmla="*/ 709613 h 943598"/>
              <a:gd name="connsiteX9" fmla="*/ 0 w 1905000"/>
              <a:gd name="connsiteY9" fmla="*/ 707699 h 943598"/>
              <a:gd name="connsiteX10" fmla="*/ 0 w 1905000"/>
              <a:gd name="connsiteY10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76313 w 1905000"/>
              <a:gd name="connsiteY2" fmla="*/ 1587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05000" h="943598">
                <a:moveTo>
                  <a:pt x="0" y="235900"/>
                </a:moveTo>
                <a:cubicBezTo>
                  <a:pt x="57150" y="156844"/>
                  <a:pt x="213519" y="403383"/>
                  <a:pt x="376238" y="390525"/>
                </a:cubicBezTo>
                <a:cubicBezTo>
                  <a:pt x="538957" y="377667"/>
                  <a:pt x="793855" y="156317"/>
                  <a:pt x="976313" y="158750"/>
                </a:cubicBezTo>
                <a:cubicBezTo>
                  <a:pt x="1158771" y="161183"/>
                  <a:pt x="1249790" y="176317"/>
                  <a:pt x="1433201" y="235900"/>
                </a:cubicBezTo>
                <a:lnTo>
                  <a:pt x="1433201" y="0"/>
                </a:lnTo>
                <a:lnTo>
                  <a:pt x="1905000" y="471799"/>
                </a:lnTo>
                <a:lnTo>
                  <a:pt x="1433201" y="943598"/>
                </a:lnTo>
                <a:lnTo>
                  <a:pt x="1433201" y="707699"/>
                </a:lnTo>
                <a:cubicBezTo>
                  <a:pt x="1235609" y="540908"/>
                  <a:pt x="1137392" y="511649"/>
                  <a:pt x="947738" y="514350"/>
                </a:cubicBezTo>
                <a:cubicBezTo>
                  <a:pt x="758084" y="517051"/>
                  <a:pt x="538956" y="777400"/>
                  <a:pt x="381000" y="809625"/>
                </a:cubicBezTo>
                <a:cubicBezTo>
                  <a:pt x="223044" y="841850"/>
                  <a:pt x="127000" y="741674"/>
                  <a:pt x="0" y="707699"/>
                </a:cubicBezTo>
                <a:lnTo>
                  <a:pt x="0" y="2359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62000">
                <a:schemeClr val="accent1">
                  <a:tint val="23500"/>
                  <a:satMod val="160000"/>
                  <a:alpha val="6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8" name="Rectangle 157"/>
          <p:cNvSpPr/>
          <p:nvPr/>
        </p:nvSpPr>
        <p:spPr>
          <a:xfrm>
            <a:off x="457200" y="1200150"/>
            <a:ext cx="5052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 smtClean="0">
                <a:solidFill>
                  <a:srgbClr val="FFFF00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Air</a:t>
            </a:r>
            <a:endParaRPr lang="en-US" sz="1200" dirty="0">
              <a:solidFill>
                <a:srgbClr val="FFFF00"/>
              </a:solidFill>
              <a:effectLst>
                <a:outerShdw blurRad="50800" dist="50800" dir="5400000" algn="ctr" rotWithShape="0">
                  <a:schemeClr val="tx1"/>
                </a:outerShdw>
              </a:effectLst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59" name="Right Arrow 9"/>
          <p:cNvSpPr/>
          <p:nvPr/>
        </p:nvSpPr>
        <p:spPr>
          <a:xfrm>
            <a:off x="708660" y="1657350"/>
            <a:ext cx="734459" cy="400177"/>
          </a:xfrm>
          <a:custGeom>
            <a:avLst/>
            <a:gdLst>
              <a:gd name="connsiteX0" fmla="*/ 0 w 1905000"/>
              <a:gd name="connsiteY0" fmla="*/ 235900 h 943598"/>
              <a:gd name="connsiteX1" fmla="*/ 1433201 w 1905000"/>
              <a:gd name="connsiteY1" fmla="*/ 235900 h 943598"/>
              <a:gd name="connsiteX2" fmla="*/ 1433201 w 1905000"/>
              <a:gd name="connsiteY2" fmla="*/ 0 h 943598"/>
              <a:gd name="connsiteX3" fmla="*/ 1905000 w 1905000"/>
              <a:gd name="connsiteY3" fmla="*/ 471799 h 943598"/>
              <a:gd name="connsiteX4" fmla="*/ 1433201 w 1905000"/>
              <a:gd name="connsiteY4" fmla="*/ 943598 h 943598"/>
              <a:gd name="connsiteX5" fmla="*/ 1433201 w 1905000"/>
              <a:gd name="connsiteY5" fmla="*/ 707699 h 943598"/>
              <a:gd name="connsiteX6" fmla="*/ 0 w 1905000"/>
              <a:gd name="connsiteY6" fmla="*/ 707699 h 943598"/>
              <a:gd name="connsiteX7" fmla="*/ 0 w 1905000"/>
              <a:gd name="connsiteY7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1433201 w 1905000"/>
              <a:gd name="connsiteY2" fmla="*/ 235900 h 943598"/>
              <a:gd name="connsiteX3" fmla="*/ 1433201 w 1905000"/>
              <a:gd name="connsiteY3" fmla="*/ 0 h 943598"/>
              <a:gd name="connsiteX4" fmla="*/ 1905000 w 1905000"/>
              <a:gd name="connsiteY4" fmla="*/ 471799 h 943598"/>
              <a:gd name="connsiteX5" fmla="*/ 1433201 w 1905000"/>
              <a:gd name="connsiteY5" fmla="*/ 943598 h 943598"/>
              <a:gd name="connsiteX6" fmla="*/ 1433201 w 1905000"/>
              <a:gd name="connsiteY6" fmla="*/ 707699 h 943598"/>
              <a:gd name="connsiteX7" fmla="*/ 0 w 1905000"/>
              <a:gd name="connsiteY7" fmla="*/ 707699 h 943598"/>
              <a:gd name="connsiteX8" fmla="*/ 0 w 1905000"/>
              <a:gd name="connsiteY8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0 w 1905000"/>
              <a:gd name="connsiteY8" fmla="*/ 707699 h 943598"/>
              <a:gd name="connsiteX9" fmla="*/ 0 w 1905000"/>
              <a:gd name="connsiteY9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333375 w 1905000"/>
              <a:gd name="connsiteY8" fmla="*/ 709613 h 943598"/>
              <a:gd name="connsiteX9" fmla="*/ 0 w 1905000"/>
              <a:gd name="connsiteY9" fmla="*/ 707699 h 943598"/>
              <a:gd name="connsiteX10" fmla="*/ 0 w 1905000"/>
              <a:gd name="connsiteY10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76313 w 1905000"/>
              <a:gd name="connsiteY2" fmla="*/ 1587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05000" h="943598">
                <a:moveTo>
                  <a:pt x="0" y="235900"/>
                </a:moveTo>
                <a:cubicBezTo>
                  <a:pt x="57150" y="156844"/>
                  <a:pt x="213519" y="403383"/>
                  <a:pt x="376238" y="390525"/>
                </a:cubicBezTo>
                <a:cubicBezTo>
                  <a:pt x="538957" y="377667"/>
                  <a:pt x="793855" y="156317"/>
                  <a:pt x="976313" y="158750"/>
                </a:cubicBezTo>
                <a:cubicBezTo>
                  <a:pt x="1158771" y="161183"/>
                  <a:pt x="1249790" y="176317"/>
                  <a:pt x="1433201" y="235900"/>
                </a:cubicBezTo>
                <a:lnTo>
                  <a:pt x="1433201" y="0"/>
                </a:lnTo>
                <a:lnTo>
                  <a:pt x="1905000" y="471799"/>
                </a:lnTo>
                <a:lnTo>
                  <a:pt x="1433201" y="943598"/>
                </a:lnTo>
                <a:lnTo>
                  <a:pt x="1433201" y="707699"/>
                </a:lnTo>
                <a:cubicBezTo>
                  <a:pt x="1235609" y="540908"/>
                  <a:pt x="1137392" y="511649"/>
                  <a:pt x="947738" y="514350"/>
                </a:cubicBezTo>
                <a:cubicBezTo>
                  <a:pt x="758084" y="517051"/>
                  <a:pt x="538956" y="777400"/>
                  <a:pt x="381000" y="809625"/>
                </a:cubicBezTo>
                <a:cubicBezTo>
                  <a:pt x="223044" y="841850"/>
                  <a:pt x="127000" y="741674"/>
                  <a:pt x="0" y="707699"/>
                </a:cubicBezTo>
                <a:lnTo>
                  <a:pt x="0" y="2359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62000">
                <a:schemeClr val="accent1">
                  <a:tint val="23500"/>
                  <a:satMod val="160000"/>
                  <a:alpha val="6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0" name="Right Arrow 9"/>
          <p:cNvSpPr/>
          <p:nvPr/>
        </p:nvSpPr>
        <p:spPr>
          <a:xfrm>
            <a:off x="640080" y="2416552"/>
            <a:ext cx="734459" cy="400177"/>
          </a:xfrm>
          <a:custGeom>
            <a:avLst/>
            <a:gdLst>
              <a:gd name="connsiteX0" fmla="*/ 0 w 1905000"/>
              <a:gd name="connsiteY0" fmla="*/ 235900 h 943598"/>
              <a:gd name="connsiteX1" fmla="*/ 1433201 w 1905000"/>
              <a:gd name="connsiteY1" fmla="*/ 235900 h 943598"/>
              <a:gd name="connsiteX2" fmla="*/ 1433201 w 1905000"/>
              <a:gd name="connsiteY2" fmla="*/ 0 h 943598"/>
              <a:gd name="connsiteX3" fmla="*/ 1905000 w 1905000"/>
              <a:gd name="connsiteY3" fmla="*/ 471799 h 943598"/>
              <a:gd name="connsiteX4" fmla="*/ 1433201 w 1905000"/>
              <a:gd name="connsiteY4" fmla="*/ 943598 h 943598"/>
              <a:gd name="connsiteX5" fmla="*/ 1433201 w 1905000"/>
              <a:gd name="connsiteY5" fmla="*/ 707699 h 943598"/>
              <a:gd name="connsiteX6" fmla="*/ 0 w 1905000"/>
              <a:gd name="connsiteY6" fmla="*/ 707699 h 943598"/>
              <a:gd name="connsiteX7" fmla="*/ 0 w 1905000"/>
              <a:gd name="connsiteY7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1433201 w 1905000"/>
              <a:gd name="connsiteY2" fmla="*/ 235900 h 943598"/>
              <a:gd name="connsiteX3" fmla="*/ 1433201 w 1905000"/>
              <a:gd name="connsiteY3" fmla="*/ 0 h 943598"/>
              <a:gd name="connsiteX4" fmla="*/ 1905000 w 1905000"/>
              <a:gd name="connsiteY4" fmla="*/ 471799 h 943598"/>
              <a:gd name="connsiteX5" fmla="*/ 1433201 w 1905000"/>
              <a:gd name="connsiteY5" fmla="*/ 943598 h 943598"/>
              <a:gd name="connsiteX6" fmla="*/ 1433201 w 1905000"/>
              <a:gd name="connsiteY6" fmla="*/ 707699 h 943598"/>
              <a:gd name="connsiteX7" fmla="*/ 0 w 1905000"/>
              <a:gd name="connsiteY7" fmla="*/ 707699 h 943598"/>
              <a:gd name="connsiteX8" fmla="*/ 0 w 1905000"/>
              <a:gd name="connsiteY8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0 w 1905000"/>
              <a:gd name="connsiteY8" fmla="*/ 707699 h 943598"/>
              <a:gd name="connsiteX9" fmla="*/ 0 w 1905000"/>
              <a:gd name="connsiteY9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333375 w 1905000"/>
              <a:gd name="connsiteY8" fmla="*/ 709613 h 943598"/>
              <a:gd name="connsiteX9" fmla="*/ 0 w 1905000"/>
              <a:gd name="connsiteY9" fmla="*/ 707699 h 943598"/>
              <a:gd name="connsiteX10" fmla="*/ 0 w 1905000"/>
              <a:gd name="connsiteY10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76313 w 1905000"/>
              <a:gd name="connsiteY2" fmla="*/ 1587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05000" h="943598">
                <a:moveTo>
                  <a:pt x="0" y="235900"/>
                </a:moveTo>
                <a:cubicBezTo>
                  <a:pt x="57150" y="156844"/>
                  <a:pt x="213519" y="403383"/>
                  <a:pt x="376238" y="390525"/>
                </a:cubicBezTo>
                <a:cubicBezTo>
                  <a:pt x="538957" y="377667"/>
                  <a:pt x="793855" y="156317"/>
                  <a:pt x="976313" y="158750"/>
                </a:cubicBezTo>
                <a:cubicBezTo>
                  <a:pt x="1158771" y="161183"/>
                  <a:pt x="1249790" y="176317"/>
                  <a:pt x="1433201" y="235900"/>
                </a:cubicBezTo>
                <a:lnTo>
                  <a:pt x="1433201" y="0"/>
                </a:lnTo>
                <a:lnTo>
                  <a:pt x="1905000" y="471799"/>
                </a:lnTo>
                <a:lnTo>
                  <a:pt x="1433201" y="943598"/>
                </a:lnTo>
                <a:lnTo>
                  <a:pt x="1433201" y="707699"/>
                </a:lnTo>
                <a:cubicBezTo>
                  <a:pt x="1235609" y="540908"/>
                  <a:pt x="1137392" y="511649"/>
                  <a:pt x="947738" y="514350"/>
                </a:cubicBezTo>
                <a:cubicBezTo>
                  <a:pt x="758084" y="517051"/>
                  <a:pt x="538956" y="777400"/>
                  <a:pt x="381000" y="809625"/>
                </a:cubicBezTo>
                <a:cubicBezTo>
                  <a:pt x="223044" y="841850"/>
                  <a:pt x="127000" y="741674"/>
                  <a:pt x="0" y="707699"/>
                </a:cubicBezTo>
                <a:lnTo>
                  <a:pt x="0" y="2359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62000">
                <a:schemeClr val="accent1">
                  <a:tint val="23500"/>
                  <a:satMod val="160000"/>
                  <a:alpha val="6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1" name="Right Arrow 9"/>
          <p:cNvSpPr/>
          <p:nvPr/>
        </p:nvSpPr>
        <p:spPr>
          <a:xfrm>
            <a:off x="954404" y="2039227"/>
            <a:ext cx="734459" cy="400177"/>
          </a:xfrm>
          <a:custGeom>
            <a:avLst/>
            <a:gdLst>
              <a:gd name="connsiteX0" fmla="*/ 0 w 1905000"/>
              <a:gd name="connsiteY0" fmla="*/ 235900 h 943598"/>
              <a:gd name="connsiteX1" fmla="*/ 1433201 w 1905000"/>
              <a:gd name="connsiteY1" fmla="*/ 235900 h 943598"/>
              <a:gd name="connsiteX2" fmla="*/ 1433201 w 1905000"/>
              <a:gd name="connsiteY2" fmla="*/ 0 h 943598"/>
              <a:gd name="connsiteX3" fmla="*/ 1905000 w 1905000"/>
              <a:gd name="connsiteY3" fmla="*/ 471799 h 943598"/>
              <a:gd name="connsiteX4" fmla="*/ 1433201 w 1905000"/>
              <a:gd name="connsiteY4" fmla="*/ 943598 h 943598"/>
              <a:gd name="connsiteX5" fmla="*/ 1433201 w 1905000"/>
              <a:gd name="connsiteY5" fmla="*/ 707699 h 943598"/>
              <a:gd name="connsiteX6" fmla="*/ 0 w 1905000"/>
              <a:gd name="connsiteY6" fmla="*/ 707699 h 943598"/>
              <a:gd name="connsiteX7" fmla="*/ 0 w 1905000"/>
              <a:gd name="connsiteY7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1433201 w 1905000"/>
              <a:gd name="connsiteY2" fmla="*/ 235900 h 943598"/>
              <a:gd name="connsiteX3" fmla="*/ 1433201 w 1905000"/>
              <a:gd name="connsiteY3" fmla="*/ 0 h 943598"/>
              <a:gd name="connsiteX4" fmla="*/ 1905000 w 1905000"/>
              <a:gd name="connsiteY4" fmla="*/ 471799 h 943598"/>
              <a:gd name="connsiteX5" fmla="*/ 1433201 w 1905000"/>
              <a:gd name="connsiteY5" fmla="*/ 943598 h 943598"/>
              <a:gd name="connsiteX6" fmla="*/ 1433201 w 1905000"/>
              <a:gd name="connsiteY6" fmla="*/ 707699 h 943598"/>
              <a:gd name="connsiteX7" fmla="*/ 0 w 1905000"/>
              <a:gd name="connsiteY7" fmla="*/ 707699 h 943598"/>
              <a:gd name="connsiteX8" fmla="*/ 0 w 1905000"/>
              <a:gd name="connsiteY8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0 w 1905000"/>
              <a:gd name="connsiteY8" fmla="*/ 707699 h 943598"/>
              <a:gd name="connsiteX9" fmla="*/ 0 w 1905000"/>
              <a:gd name="connsiteY9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333375 w 1905000"/>
              <a:gd name="connsiteY8" fmla="*/ 709613 h 943598"/>
              <a:gd name="connsiteX9" fmla="*/ 0 w 1905000"/>
              <a:gd name="connsiteY9" fmla="*/ 707699 h 943598"/>
              <a:gd name="connsiteX10" fmla="*/ 0 w 1905000"/>
              <a:gd name="connsiteY10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76313 w 1905000"/>
              <a:gd name="connsiteY2" fmla="*/ 1587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05000" h="943598">
                <a:moveTo>
                  <a:pt x="0" y="235900"/>
                </a:moveTo>
                <a:cubicBezTo>
                  <a:pt x="57150" y="156844"/>
                  <a:pt x="213519" y="403383"/>
                  <a:pt x="376238" y="390525"/>
                </a:cubicBezTo>
                <a:cubicBezTo>
                  <a:pt x="538957" y="377667"/>
                  <a:pt x="793855" y="156317"/>
                  <a:pt x="976313" y="158750"/>
                </a:cubicBezTo>
                <a:cubicBezTo>
                  <a:pt x="1158771" y="161183"/>
                  <a:pt x="1249790" y="176317"/>
                  <a:pt x="1433201" y="235900"/>
                </a:cubicBezTo>
                <a:lnTo>
                  <a:pt x="1433201" y="0"/>
                </a:lnTo>
                <a:lnTo>
                  <a:pt x="1905000" y="471799"/>
                </a:lnTo>
                <a:lnTo>
                  <a:pt x="1433201" y="943598"/>
                </a:lnTo>
                <a:lnTo>
                  <a:pt x="1433201" y="707699"/>
                </a:lnTo>
                <a:cubicBezTo>
                  <a:pt x="1235609" y="540908"/>
                  <a:pt x="1137392" y="511649"/>
                  <a:pt x="947738" y="514350"/>
                </a:cubicBezTo>
                <a:cubicBezTo>
                  <a:pt x="758084" y="517051"/>
                  <a:pt x="538956" y="777400"/>
                  <a:pt x="381000" y="809625"/>
                </a:cubicBezTo>
                <a:cubicBezTo>
                  <a:pt x="223044" y="841850"/>
                  <a:pt x="127000" y="741674"/>
                  <a:pt x="0" y="707699"/>
                </a:cubicBezTo>
                <a:lnTo>
                  <a:pt x="0" y="2359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62000">
                <a:schemeClr val="accent1">
                  <a:tint val="23500"/>
                  <a:satMod val="160000"/>
                  <a:alpha val="6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2" name="Bent Arrow 161"/>
          <p:cNvSpPr/>
          <p:nvPr/>
        </p:nvSpPr>
        <p:spPr>
          <a:xfrm rot="16200000" flipH="1">
            <a:off x="2493939" y="810856"/>
            <a:ext cx="276977" cy="295650"/>
          </a:xfrm>
          <a:prstGeom prst="bentArrow">
            <a:avLst>
              <a:gd name="adj1" fmla="val 21124"/>
              <a:gd name="adj2" fmla="val 25000"/>
              <a:gd name="adj3" fmla="val 28875"/>
              <a:gd name="adj4" fmla="val 43750"/>
            </a:avLst>
          </a:prstGeom>
          <a:solidFill>
            <a:srgbClr val="FFFF00"/>
          </a:solidFill>
          <a:ln>
            <a:noFill/>
          </a:ln>
          <a:effectLst>
            <a:outerShdw blurRad="50800" dist="50800" dir="540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63" name="Bent Arrow 162"/>
          <p:cNvSpPr/>
          <p:nvPr/>
        </p:nvSpPr>
        <p:spPr>
          <a:xfrm rot="16200000" flipV="1">
            <a:off x="2523241" y="3480451"/>
            <a:ext cx="276977" cy="295650"/>
          </a:xfrm>
          <a:prstGeom prst="bentArrow">
            <a:avLst>
              <a:gd name="adj1" fmla="val 21124"/>
              <a:gd name="adj2" fmla="val 25000"/>
              <a:gd name="adj3" fmla="val 28875"/>
              <a:gd name="adj4" fmla="val 43750"/>
            </a:avLst>
          </a:prstGeom>
          <a:solidFill>
            <a:srgbClr val="FFFF00"/>
          </a:solidFill>
          <a:ln>
            <a:noFill/>
          </a:ln>
          <a:effectLst>
            <a:outerShdw blurRad="50800" dist="50800" dir="540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64" name="Bent Arrow 163"/>
          <p:cNvSpPr/>
          <p:nvPr/>
        </p:nvSpPr>
        <p:spPr>
          <a:xfrm rot="16200000" flipV="1">
            <a:off x="4509301" y="3009342"/>
            <a:ext cx="276977" cy="295650"/>
          </a:xfrm>
          <a:prstGeom prst="bentArrow">
            <a:avLst>
              <a:gd name="adj1" fmla="val 21124"/>
              <a:gd name="adj2" fmla="val 25000"/>
              <a:gd name="adj3" fmla="val 28875"/>
              <a:gd name="adj4" fmla="val 43750"/>
            </a:avLst>
          </a:prstGeom>
          <a:solidFill>
            <a:srgbClr val="FFFF00"/>
          </a:solidFill>
          <a:ln>
            <a:noFill/>
          </a:ln>
          <a:effectLst>
            <a:outerShdw blurRad="50800" dist="50800" dir="540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65" name="Bent Arrow 164"/>
          <p:cNvSpPr/>
          <p:nvPr/>
        </p:nvSpPr>
        <p:spPr>
          <a:xfrm rot="16200000" flipH="1">
            <a:off x="3919926" y="3046404"/>
            <a:ext cx="276977" cy="295650"/>
          </a:xfrm>
          <a:prstGeom prst="bentArrow">
            <a:avLst>
              <a:gd name="adj1" fmla="val 21124"/>
              <a:gd name="adj2" fmla="val 25000"/>
              <a:gd name="adj3" fmla="val 28875"/>
              <a:gd name="adj4" fmla="val 43750"/>
            </a:avLst>
          </a:prstGeom>
          <a:solidFill>
            <a:srgbClr val="FFFF00"/>
          </a:solidFill>
          <a:ln>
            <a:noFill/>
          </a:ln>
          <a:effectLst>
            <a:outerShdw blurRad="50800" dist="50800" dir="540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9427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2" presetClass="entr" presetSubtype="8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75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75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75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35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4.44444E-6 L 0.1125 -4.44444E-6 " pathEditMode="relative" rAng="0" ptsTypes="AA">
                                      <p:cBhvr>
                                        <p:cTn id="69" dur="75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25" y="0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35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4.44444E-6 L 0.1125 -4.44444E-6 " pathEditMode="relative" rAng="0" ptsTypes="AA">
                                      <p:cBhvr>
                                        <p:cTn id="71" dur="75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25" y="0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35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4.44444E-6 L 0.1125 -4.44444E-6 " pathEditMode="relative" rAng="0" ptsTypes="AA">
                                      <p:cBhvr>
                                        <p:cTn id="73" dur="75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25" y="0"/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75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75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75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35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4.44444E-6 L 0.1125 -4.44444E-6 " pathEditMode="relative" rAng="0" ptsTypes="AA">
                                      <p:cBhvr>
                                        <p:cTn id="87" dur="75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25" y="0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35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4.44444E-6 L 0.1125 -4.44444E-6 " pathEditMode="relative" rAng="0" ptsTypes="AA">
                                      <p:cBhvr>
                                        <p:cTn id="89" dur="75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25" y="0"/>
                                    </p:animMotion>
                                  </p:childTnLst>
                                </p:cTn>
                              </p:par>
                              <p:par>
                                <p:cTn id="90" presetID="35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4.44444E-6 L 0.1125 -4.44444E-6 " pathEditMode="relative" rAng="0" ptsTypes="AA">
                                      <p:cBhvr>
                                        <p:cTn id="91" dur="75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6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07" dur="500" tmFilter="0, 0; .2, .5; .8, .5; 1, 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8" dur="250" autoRev="1" fill="hold"/>
                                        <p:tgtEl>
                                          <p:spTgt spid="16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9" presetID="26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10" dur="500" tmFilter="0, 0; .2, .5; .8, .5; 1, 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1" dur="250" autoRev="1" fill="hold"/>
                                        <p:tgtEl>
                                          <p:spTgt spid="16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2" presetID="26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13" dur="500" tmFilter="0, 0; .2, .5; .8, .5; 1, 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4" dur="250" autoRev="1" fill="hold"/>
                                        <p:tgtEl>
                                          <p:spTgt spid="16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5" presetID="26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16" dur="500" tmFilter="0, 0; .2, .5; .8, .5; 1, 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7" dur="250" autoRev="1" fill="hold"/>
                                        <p:tgtEl>
                                          <p:spTgt spid="16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" grpId="0" animBg="1"/>
      <p:bldP spid="151" grpId="1" animBg="1"/>
      <p:bldP spid="155" grpId="0" animBg="1"/>
      <p:bldP spid="155" grpId="1" animBg="1"/>
      <p:bldP spid="156" grpId="0" animBg="1"/>
      <p:bldP spid="156" grpId="1" animBg="1"/>
      <p:bldP spid="157" grpId="0" animBg="1"/>
      <p:bldP spid="157" grpId="1" animBg="1"/>
      <p:bldP spid="158" grpId="0"/>
      <p:bldP spid="159" grpId="0" animBg="1"/>
      <p:bldP spid="159" grpId="1" animBg="1"/>
      <p:bldP spid="160" grpId="0" animBg="1"/>
      <p:bldP spid="160" grpId="1" animBg="1"/>
      <p:bldP spid="161" grpId="0" animBg="1"/>
      <p:bldP spid="161" grpId="1" animBg="1"/>
      <p:bldP spid="162" grpId="0" animBg="1"/>
      <p:bldP spid="162" grpId="1" animBg="1"/>
      <p:bldP spid="163" grpId="0" animBg="1"/>
      <p:bldP spid="163" grpId="1" animBg="1"/>
      <p:bldP spid="164" grpId="0" animBg="1"/>
      <p:bldP spid="164" grpId="1" animBg="1"/>
      <p:bldP spid="165" grpId="0" animBg="1"/>
      <p:bldP spid="165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/>
          <p:cNvSpPr/>
          <p:nvPr/>
        </p:nvSpPr>
        <p:spPr>
          <a:xfrm>
            <a:off x="5" y="-16651"/>
            <a:ext cx="9143999" cy="5143500"/>
          </a:xfrm>
          <a:prstGeom prst="rect">
            <a:avLst/>
          </a:prstGeom>
          <a:gradFill>
            <a:gsLst>
              <a:gs pos="34000">
                <a:srgbClr val="00B0F0"/>
              </a:gs>
              <a:gs pos="7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3" name="Picture 5" descr="C:\Users\Temp45\Desktop\Grass_and_Stones_Ground_PNG_Clipar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" y="3040388"/>
            <a:ext cx="9143999" cy="2119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5" name="Rectangle 2054"/>
          <p:cNvSpPr/>
          <p:nvPr/>
        </p:nvSpPr>
        <p:spPr>
          <a:xfrm>
            <a:off x="5836915" y="3768245"/>
            <a:ext cx="918342" cy="463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1861483" y="1202187"/>
            <a:ext cx="332919" cy="346949"/>
          </a:xfrm>
          <a:prstGeom prst="roundRect">
            <a:avLst>
              <a:gd name="adj" fmla="val 27371"/>
            </a:avLst>
          </a:prstGeom>
          <a:solidFill>
            <a:schemeClr val="tx1"/>
          </a:solidFill>
          <a:ln w="28575">
            <a:solidFill>
              <a:schemeClr val="tx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/>
          <p:cNvGrpSpPr/>
          <p:nvPr/>
        </p:nvGrpSpPr>
        <p:grpSpPr>
          <a:xfrm>
            <a:off x="1825209" y="1567168"/>
            <a:ext cx="405467" cy="2932005"/>
            <a:chOff x="1720768" y="1771824"/>
            <a:chExt cx="568698" cy="3087969"/>
          </a:xfrm>
        </p:grpSpPr>
        <p:sp>
          <p:nvSpPr>
            <p:cNvPr id="4" name="Rounded Rectangle 3"/>
            <p:cNvSpPr/>
            <p:nvPr/>
          </p:nvSpPr>
          <p:spPr>
            <a:xfrm>
              <a:off x="1784889" y="1795764"/>
              <a:ext cx="430722" cy="3062641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ight Triangle 4"/>
            <p:cNvSpPr/>
            <p:nvPr/>
          </p:nvSpPr>
          <p:spPr>
            <a:xfrm>
              <a:off x="2211697" y="1771824"/>
              <a:ext cx="77769" cy="3087969"/>
            </a:xfrm>
            <a:prstGeom prst="rt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ight Triangle 6"/>
            <p:cNvSpPr/>
            <p:nvPr/>
          </p:nvSpPr>
          <p:spPr>
            <a:xfrm flipH="1">
              <a:off x="1720768" y="1795764"/>
              <a:ext cx="67072" cy="3064028"/>
            </a:xfrm>
            <a:prstGeom prst="rt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ounded Rectangle 35"/>
          <p:cNvSpPr/>
          <p:nvPr/>
        </p:nvSpPr>
        <p:spPr>
          <a:xfrm>
            <a:off x="1914990" y="1646564"/>
            <a:ext cx="221139" cy="258066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2028159" y="1661225"/>
            <a:ext cx="16299" cy="872828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/>
          <p:cNvSpPr/>
          <p:nvPr/>
        </p:nvSpPr>
        <p:spPr>
          <a:xfrm>
            <a:off x="1961800" y="1641541"/>
            <a:ext cx="138867" cy="45677"/>
          </a:xfrm>
          <a:prstGeom prst="roundRect">
            <a:avLst/>
          </a:prstGeom>
          <a:solidFill>
            <a:schemeClr val="tx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1914077" y="1980133"/>
            <a:ext cx="220017" cy="76130"/>
          </a:xfrm>
          <a:prstGeom prst="rect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1868325" y="1540689"/>
            <a:ext cx="314793" cy="70065"/>
            <a:chOff x="1822403" y="1901291"/>
            <a:chExt cx="733395" cy="70130"/>
          </a:xfrm>
        </p:grpSpPr>
        <p:sp>
          <p:nvSpPr>
            <p:cNvPr id="10" name="Rounded Rectangle 9"/>
            <p:cNvSpPr/>
            <p:nvPr/>
          </p:nvSpPr>
          <p:spPr>
            <a:xfrm>
              <a:off x="1822403" y="1901291"/>
              <a:ext cx="733395" cy="7013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1" name="Straight Connector 70"/>
            <p:cNvCxnSpPr/>
            <p:nvPr/>
          </p:nvCxnSpPr>
          <p:spPr>
            <a:xfrm>
              <a:off x="1872889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>
              <a:off x="1918587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>
              <a:off x="1958220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>
              <a:off x="2006900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>
              <a:off x="2052598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2092231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2130061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2175759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2215392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>
              <a:off x="2264072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>
              <a:off x="2309770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>
              <a:off x="2349403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2389880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>
              <a:off x="2438560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>
              <a:off x="2484258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2523891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8" name="Straight Connector 67"/>
          <p:cNvCxnSpPr/>
          <p:nvPr/>
        </p:nvCxnSpPr>
        <p:spPr>
          <a:xfrm flipH="1">
            <a:off x="2034980" y="2468975"/>
            <a:ext cx="1058" cy="201834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1904454" y="2585861"/>
            <a:ext cx="247835" cy="412166"/>
            <a:chOff x="2957057" y="3206339"/>
            <a:chExt cx="218011" cy="410185"/>
          </a:xfrm>
        </p:grpSpPr>
        <p:sp>
          <p:nvSpPr>
            <p:cNvPr id="69" name="Rounded Rectangle 68"/>
            <p:cNvSpPr/>
            <p:nvPr/>
          </p:nvSpPr>
          <p:spPr>
            <a:xfrm>
              <a:off x="2957057" y="3206339"/>
              <a:ext cx="218011" cy="410185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50000"/>
                <a:lumOff val="50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ounded Rectangle 71"/>
            <p:cNvSpPr/>
            <p:nvPr/>
          </p:nvSpPr>
          <p:spPr>
            <a:xfrm>
              <a:off x="2970933" y="3229422"/>
              <a:ext cx="195411" cy="364020"/>
            </a:xfrm>
            <a:prstGeom prst="roundRect">
              <a:avLst>
                <a:gd name="adj" fmla="val 12863"/>
              </a:avLst>
            </a:prstGeom>
            <a:solidFill>
              <a:schemeClr val="bg1">
                <a:lumMod val="85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/>
            <p:cNvCxnSpPr/>
            <p:nvPr/>
          </p:nvCxnSpPr>
          <p:spPr>
            <a:xfrm>
              <a:off x="3071964" y="3242442"/>
              <a:ext cx="0" cy="77364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ounded Rectangle 5"/>
            <p:cNvSpPr/>
            <p:nvPr/>
          </p:nvSpPr>
          <p:spPr>
            <a:xfrm>
              <a:off x="3005302" y="3290872"/>
              <a:ext cx="124944" cy="230334"/>
            </a:xfrm>
            <a:prstGeom prst="roundRect">
              <a:avLst>
                <a:gd name="adj" fmla="val 24348"/>
              </a:avLst>
            </a:prstGeom>
            <a:solidFill>
              <a:srgbClr val="00B0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2" name="Straight Connector 91"/>
            <p:cNvCxnSpPr/>
            <p:nvPr/>
          </p:nvCxnSpPr>
          <p:spPr>
            <a:xfrm>
              <a:off x="3070352" y="3525871"/>
              <a:ext cx="0" cy="62153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Rounded Rectangle 89"/>
            <p:cNvSpPr/>
            <p:nvPr/>
          </p:nvSpPr>
          <p:spPr>
            <a:xfrm>
              <a:off x="3035264" y="3521059"/>
              <a:ext cx="70804" cy="23708"/>
            </a:xfrm>
            <a:prstGeom prst="roundRect">
              <a:avLst/>
            </a:prstGeom>
            <a:solidFill>
              <a:srgbClr val="00B0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3033170" y="3270783"/>
              <a:ext cx="70804" cy="22114"/>
            </a:xfrm>
            <a:prstGeom prst="roundRect">
              <a:avLst/>
            </a:prstGeom>
            <a:solidFill>
              <a:srgbClr val="00B0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1995588" y="2608448"/>
            <a:ext cx="77643" cy="1421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ounded Rectangle 130"/>
          <p:cNvSpPr/>
          <p:nvPr/>
        </p:nvSpPr>
        <p:spPr>
          <a:xfrm>
            <a:off x="1995588" y="2576033"/>
            <a:ext cx="77643" cy="1421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/>
          <p:cNvGrpSpPr/>
          <p:nvPr/>
        </p:nvGrpSpPr>
        <p:grpSpPr>
          <a:xfrm>
            <a:off x="1725451" y="2690812"/>
            <a:ext cx="351384" cy="200334"/>
            <a:chOff x="4215053" y="2608561"/>
            <a:chExt cx="351384" cy="200520"/>
          </a:xfrm>
        </p:grpSpPr>
        <p:grpSp>
          <p:nvGrpSpPr>
            <p:cNvPr id="24" name="Group 23"/>
            <p:cNvGrpSpPr/>
            <p:nvPr/>
          </p:nvGrpSpPr>
          <p:grpSpPr>
            <a:xfrm>
              <a:off x="4215053" y="2608561"/>
              <a:ext cx="92069" cy="200520"/>
              <a:chOff x="4191000" y="2608561"/>
              <a:chExt cx="92069" cy="200520"/>
            </a:xfrm>
          </p:grpSpPr>
          <p:cxnSp>
            <p:nvCxnSpPr>
              <p:cNvPr id="133" name="Straight Connector 132"/>
              <p:cNvCxnSpPr/>
              <p:nvPr/>
            </p:nvCxnSpPr>
            <p:spPr>
              <a:xfrm>
                <a:off x="41910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>
              <a:xfrm>
                <a:off x="4206305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>
              <a:xfrm>
                <a:off x="4231557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/>
              <p:cNvCxnSpPr/>
              <p:nvPr/>
            </p:nvCxnSpPr>
            <p:spPr>
              <a:xfrm>
                <a:off x="4258157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/>
              <p:cNvCxnSpPr/>
              <p:nvPr/>
            </p:nvCxnSpPr>
            <p:spPr>
              <a:xfrm>
                <a:off x="4283069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Group 137"/>
            <p:cNvGrpSpPr/>
            <p:nvPr/>
          </p:nvGrpSpPr>
          <p:grpSpPr>
            <a:xfrm>
              <a:off x="4467225" y="2608561"/>
              <a:ext cx="99212" cy="200520"/>
              <a:chOff x="4191000" y="2608561"/>
              <a:chExt cx="99212" cy="200520"/>
            </a:xfrm>
          </p:grpSpPr>
          <p:cxnSp>
            <p:nvCxnSpPr>
              <p:cNvPr id="139" name="Straight Connector 138"/>
              <p:cNvCxnSpPr/>
              <p:nvPr/>
            </p:nvCxnSpPr>
            <p:spPr>
              <a:xfrm>
                <a:off x="41910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>
              <a:xfrm>
                <a:off x="4213448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>
              <a:xfrm>
                <a:off x="42387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/>
              <p:cNvCxnSpPr/>
              <p:nvPr/>
            </p:nvCxnSpPr>
            <p:spPr>
              <a:xfrm>
                <a:off x="4265300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Connector 142"/>
              <p:cNvCxnSpPr/>
              <p:nvPr/>
            </p:nvCxnSpPr>
            <p:spPr>
              <a:xfrm>
                <a:off x="4290212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4" name="Group 143"/>
            <p:cNvGrpSpPr/>
            <p:nvPr/>
          </p:nvGrpSpPr>
          <p:grpSpPr>
            <a:xfrm>
              <a:off x="4336257" y="2608561"/>
              <a:ext cx="99212" cy="200520"/>
              <a:chOff x="4183857" y="2608561"/>
              <a:chExt cx="99212" cy="200520"/>
            </a:xfrm>
          </p:grpSpPr>
          <p:cxnSp>
            <p:nvCxnSpPr>
              <p:cNvPr id="145" name="Straight Connector 144"/>
              <p:cNvCxnSpPr/>
              <p:nvPr/>
            </p:nvCxnSpPr>
            <p:spPr>
              <a:xfrm>
                <a:off x="4183857" y="2608561"/>
                <a:ext cx="0" cy="200520"/>
              </a:xfrm>
              <a:prstGeom prst="line">
                <a:avLst/>
              </a:prstGeom>
              <a:ln w="95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/>
              <p:cNvCxnSpPr/>
              <p:nvPr/>
            </p:nvCxnSpPr>
            <p:spPr>
              <a:xfrm>
                <a:off x="4206305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/>
              <p:cNvCxnSpPr/>
              <p:nvPr/>
            </p:nvCxnSpPr>
            <p:spPr>
              <a:xfrm>
                <a:off x="4231557" y="2608561"/>
                <a:ext cx="0" cy="200520"/>
              </a:xfrm>
              <a:prstGeom prst="line">
                <a:avLst/>
              </a:prstGeom>
              <a:ln w="95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/>
              <p:cNvCxnSpPr/>
              <p:nvPr/>
            </p:nvCxnSpPr>
            <p:spPr>
              <a:xfrm>
                <a:off x="4258157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/>
              <p:cNvCxnSpPr/>
              <p:nvPr/>
            </p:nvCxnSpPr>
            <p:spPr>
              <a:xfrm>
                <a:off x="4283069" y="2608561"/>
                <a:ext cx="0" cy="200520"/>
              </a:xfrm>
              <a:prstGeom prst="line">
                <a:avLst/>
              </a:prstGeom>
              <a:ln w="95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2" name="Group 161"/>
          <p:cNvGrpSpPr/>
          <p:nvPr/>
        </p:nvGrpSpPr>
        <p:grpSpPr>
          <a:xfrm>
            <a:off x="1365880" y="2690812"/>
            <a:ext cx="351384" cy="200334"/>
            <a:chOff x="4215053" y="2608561"/>
            <a:chExt cx="351384" cy="200520"/>
          </a:xfrm>
        </p:grpSpPr>
        <p:grpSp>
          <p:nvGrpSpPr>
            <p:cNvPr id="163" name="Group 162"/>
            <p:cNvGrpSpPr/>
            <p:nvPr/>
          </p:nvGrpSpPr>
          <p:grpSpPr>
            <a:xfrm>
              <a:off x="4215053" y="2608561"/>
              <a:ext cx="92069" cy="200520"/>
              <a:chOff x="4191000" y="2608561"/>
              <a:chExt cx="92069" cy="200520"/>
            </a:xfrm>
          </p:grpSpPr>
          <p:cxnSp>
            <p:nvCxnSpPr>
              <p:cNvPr id="176" name="Straight Connector 175"/>
              <p:cNvCxnSpPr/>
              <p:nvPr/>
            </p:nvCxnSpPr>
            <p:spPr>
              <a:xfrm>
                <a:off x="41910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Straight Connector 176"/>
              <p:cNvCxnSpPr/>
              <p:nvPr/>
            </p:nvCxnSpPr>
            <p:spPr>
              <a:xfrm>
                <a:off x="4206305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Straight Connector 177"/>
              <p:cNvCxnSpPr/>
              <p:nvPr/>
            </p:nvCxnSpPr>
            <p:spPr>
              <a:xfrm>
                <a:off x="4231557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Straight Connector 178"/>
              <p:cNvCxnSpPr/>
              <p:nvPr/>
            </p:nvCxnSpPr>
            <p:spPr>
              <a:xfrm>
                <a:off x="4258157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Straight Connector 179"/>
              <p:cNvCxnSpPr/>
              <p:nvPr/>
            </p:nvCxnSpPr>
            <p:spPr>
              <a:xfrm>
                <a:off x="4283069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4" name="Group 163"/>
            <p:cNvGrpSpPr/>
            <p:nvPr/>
          </p:nvGrpSpPr>
          <p:grpSpPr>
            <a:xfrm>
              <a:off x="4467225" y="2608561"/>
              <a:ext cx="99212" cy="200520"/>
              <a:chOff x="4191000" y="2608561"/>
              <a:chExt cx="99212" cy="200520"/>
            </a:xfrm>
          </p:grpSpPr>
          <p:cxnSp>
            <p:nvCxnSpPr>
              <p:cNvPr id="171" name="Straight Connector 170"/>
              <p:cNvCxnSpPr/>
              <p:nvPr/>
            </p:nvCxnSpPr>
            <p:spPr>
              <a:xfrm>
                <a:off x="41910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>
                <a:off x="4213448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>
                <a:off x="42387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>
                <a:off x="4265300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/>
              <p:cNvCxnSpPr/>
              <p:nvPr/>
            </p:nvCxnSpPr>
            <p:spPr>
              <a:xfrm>
                <a:off x="4290212" y="2608561"/>
                <a:ext cx="0" cy="200520"/>
              </a:xfrm>
              <a:prstGeom prst="line">
                <a:avLst/>
              </a:prstGeom>
              <a:ln w="95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Group 164"/>
            <p:cNvGrpSpPr/>
            <p:nvPr/>
          </p:nvGrpSpPr>
          <p:grpSpPr>
            <a:xfrm>
              <a:off x="4336257" y="2608561"/>
              <a:ext cx="99212" cy="200520"/>
              <a:chOff x="4183857" y="2608561"/>
              <a:chExt cx="99212" cy="200520"/>
            </a:xfrm>
          </p:grpSpPr>
          <p:cxnSp>
            <p:nvCxnSpPr>
              <p:cNvPr id="166" name="Straight Connector 165"/>
              <p:cNvCxnSpPr/>
              <p:nvPr/>
            </p:nvCxnSpPr>
            <p:spPr>
              <a:xfrm>
                <a:off x="4183857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/>
              <p:nvPr/>
            </p:nvCxnSpPr>
            <p:spPr>
              <a:xfrm>
                <a:off x="4206305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/>
              <p:nvPr/>
            </p:nvCxnSpPr>
            <p:spPr>
              <a:xfrm>
                <a:off x="4231557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/>
              <p:cNvCxnSpPr/>
              <p:nvPr/>
            </p:nvCxnSpPr>
            <p:spPr>
              <a:xfrm>
                <a:off x="4258157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>
              <a:xfrm>
                <a:off x="4283069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3" name="Rounded Rectangle 182"/>
          <p:cNvSpPr/>
          <p:nvPr/>
        </p:nvSpPr>
        <p:spPr>
          <a:xfrm>
            <a:off x="1922336" y="2673501"/>
            <a:ext cx="36730" cy="231439"/>
          </a:xfrm>
          <a:prstGeom prst="roundRect">
            <a:avLst>
              <a:gd name="adj" fmla="val 12863"/>
            </a:avLst>
          </a:prstGeom>
          <a:solidFill>
            <a:schemeClr val="bg1">
              <a:lumMod val="8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Rounded Rectangle 183"/>
          <p:cNvSpPr/>
          <p:nvPr/>
        </p:nvSpPr>
        <p:spPr>
          <a:xfrm>
            <a:off x="2105258" y="2676226"/>
            <a:ext cx="38221" cy="231439"/>
          </a:xfrm>
          <a:prstGeom prst="roundRect">
            <a:avLst>
              <a:gd name="adj" fmla="val 12863"/>
            </a:avLst>
          </a:prstGeom>
          <a:solidFill>
            <a:schemeClr val="bg1">
              <a:lumMod val="8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:\Users\Temp45\Desktop\Picture2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69" b="41928"/>
          <a:stretch/>
        </p:blipFill>
        <p:spPr bwMode="auto">
          <a:xfrm>
            <a:off x="2198927" y="2568850"/>
            <a:ext cx="1652587" cy="41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" name="Picture 2" descr="C:\Users\Temp45\Desktop\Picture2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69" b="41928"/>
          <a:stretch/>
        </p:blipFill>
        <p:spPr bwMode="auto">
          <a:xfrm>
            <a:off x="633963" y="2583135"/>
            <a:ext cx="1221663" cy="41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5" name="Rounded Rectangle 184"/>
          <p:cNvSpPr/>
          <p:nvPr/>
        </p:nvSpPr>
        <p:spPr>
          <a:xfrm>
            <a:off x="2145868" y="2603638"/>
            <a:ext cx="51517" cy="365778"/>
          </a:xfrm>
          <a:prstGeom prst="roundRect">
            <a:avLst>
              <a:gd name="adj" fmla="val 0"/>
            </a:avLst>
          </a:prstGeom>
          <a:solidFill>
            <a:schemeClr val="bg1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Rounded Rectangle 186"/>
          <p:cNvSpPr/>
          <p:nvPr/>
        </p:nvSpPr>
        <p:spPr>
          <a:xfrm>
            <a:off x="1995878" y="2957222"/>
            <a:ext cx="77643" cy="1421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ounded Rectangle 181"/>
          <p:cNvSpPr/>
          <p:nvPr/>
        </p:nvSpPr>
        <p:spPr>
          <a:xfrm>
            <a:off x="1846655" y="2625573"/>
            <a:ext cx="76005" cy="365778"/>
          </a:xfrm>
          <a:prstGeom prst="roundRect">
            <a:avLst>
              <a:gd name="adj" fmla="val 0"/>
            </a:avLst>
          </a:prstGeom>
          <a:solidFill>
            <a:schemeClr val="bg1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117466" y="2687865"/>
            <a:ext cx="25418" cy="21504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Rectangle 187"/>
          <p:cNvSpPr/>
          <p:nvPr/>
        </p:nvSpPr>
        <p:spPr>
          <a:xfrm>
            <a:off x="1922054" y="2687865"/>
            <a:ext cx="25418" cy="21504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1598206" y="2619328"/>
            <a:ext cx="336952" cy="368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N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89" name="TextBox 188"/>
          <p:cNvSpPr txBox="1"/>
          <p:nvPr/>
        </p:nvSpPr>
        <p:spPr>
          <a:xfrm>
            <a:off x="2138902" y="2614571"/>
            <a:ext cx="293670" cy="368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2060"/>
                </a:solidFill>
              </a:rPr>
              <a:t>S</a:t>
            </a:r>
            <a:endParaRPr lang="en-US" b="1" dirty="0">
              <a:solidFill>
                <a:srgbClr val="002060"/>
              </a:solidFill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1974270" y="2978008"/>
            <a:ext cx="0" cy="324117"/>
          </a:xfrm>
          <a:prstGeom prst="line">
            <a:avLst/>
          </a:prstGeom>
          <a:ln w="19050">
            <a:solidFill>
              <a:srgbClr val="995C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/>
          <p:cNvCxnSpPr/>
          <p:nvPr/>
        </p:nvCxnSpPr>
        <p:spPr>
          <a:xfrm>
            <a:off x="2075176" y="2974833"/>
            <a:ext cx="0" cy="327289"/>
          </a:xfrm>
          <a:prstGeom prst="line">
            <a:avLst/>
          </a:prstGeom>
          <a:ln w="19050">
            <a:solidFill>
              <a:srgbClr val="995C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TextBox 190"/>
          <p:cNvSpPr txBox="1"/>
          <p:nvPr/>
        </p:nvSpPr>
        <p:spPr>
          <a:xfrm>
            <a:off x="1541054" y="3082127"/>
            <a:ext cx="333746" cy="3074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002060"/>
                </a:solidFill>
              </a:rPr>
              <a:t>T</a:t>
            </a:r>
            <a:r>
              <a:rPr lang="en-US" sz="1400" b="1" baseline="-25000" dirty="0" smtClean="0">
                <a:solidFill>
                  <a:srgbClr val="002060"/>
                </a:solidFill>
              </a:rPr>
              <a:t>1</a:t>
            </a:r>
            <a:endParaRPr lang="en-US" sz="1400" b="1" baseline="-25000" dirty="0">
              <a:solidFill>
                <a:srgbClr val="002060"/>
              </a:solidFill>
            </a:endParaRPr>
          </a:p>
        </p:txBody>
      </p:sp>
      <p:sp>
        <p:nvSpPr>
          <p:cNvPr id="192" name="TextBox 191"/>
          <p:cNvSpPr txBox="1"/>
          <p:nvPr/>
        </p:nvSpPr>
        <p:spPr>
          <a:xfrm>
            <a:off x="2136521" y="3086878"/>
            <a:ext cx="333746" cy="3074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002060"/>
                </a:solidFill>
              </a:rPr>
              <a:t>T</a:t>
            </a:r>
            <a:r>
              <a:rPr lang="en-US" sz="1400" b="1" baseline="-25000" dirty="0" smtClean="0">
                <a:solidFill>
                  <a:srgbClr val="002060"/>
                </a:solidFill>
              </a:rPr>
              <a:t>2</a:t>
            </a:r>
            <a:endParaRPr lang="en-US" sz="1400" b="1" baseline="-25000" dirty="0">
              <a:solidFill>
                <a:srgbClr val="002060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426918" y="-145044"/>
            <a:ext cx="3191101" cy="3145972"/>
            <a:chOff x="629006" y="-96392"/>
            <a:chExt cx="3972014" cy="3958661"/>
          </a:xfrm>
        </p:grpSpPr>
        <p:grpSp>
          <p:nvGrpSpPr>
            <p:cNvPr id="3073" name="Group 3072"/>
            <p:cNvGrpSpPr/>
            <p:nvPr/>
          </p:nvGrpSpPr>
          <p:grpSpPr>
            <a:xfrm>
              <a:off x="629006" y="-96392"/>
              <a:ext cx="3972014" cy="3958661"/>
              <a:chOff x="1814328" y="-135854"/>
              <a:chExt cx="3040464" cy="3044952"/>
            </a:xfrm>
          </p:grpSpPr>
          <p:sp>
            <p:nvSpPr>
              <p:cNvPr id="3072" name="Oval 3071"/>
              <p:cNvSpPr/>
              <p:nvPr/>
            </p:nvSpPr>
            <p:spPr>
              <a:xfrm>
                <a:off x="1814328" y="-135854"/>
                <a:ext cx="3040464" cy="3044952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Rectangle 27"/>
              <p:cNvSpPr/>
              <p:nvPr/>
            </p:nvSpPr>
            <p:spPr>
              <a:xfrm rot="5400000">
                <a:off x="2797760" y="1979555"/>
                <a:ext cx="1289474" cy="299433"/>
              </a:xfrm>
              <a:custGeom>
                <a:avLst/>
                <a:gdLst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0 h 228600"/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116127 h 228600"/>
                  <a:gd name="connsiteX5" fmla="*/ 0 w 1524000"/>
                  <a:gd name="connsiteY5" fmla="*/ 0 h 228600"/>
                  <a:gd name="connsiteX0" fmla="*/ 0 w 1524000"/>
                  <a:gd name="connsiteY0" fmla="*/ 554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6" fmla="*/ 0 w 1524000"/>
                  <a:gd name="connsiteY6" fmla="*/ 554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89616"/>
                  <a:gd name="connsiteY0" fmla="*/ 116681 h 229154"/>
                  <a:gd name="connsiteX1" fmla="*/ 314325 w 1589616"/>
                  <a:gd name="connsiteY1" fmla="*/ 0 h 229154"/>
                  <a:gd name="connsiteX2" fmla="*/ 1524000 w 1589616"/>
                  <a:gd name="connsiteY2" fmla="*/ 554 h 229154"/>
                  <a:gd name="connsiteX3" fmla="*/ 1524000 w 1589616"/>
                  <a:gd name="connsiteY3" fmla="*/ 229154 h 229154"/>
                  <a:gd name="connsiteX4" fmla="*/ 0 w 1589616"/>
                  <a:gd name="connsiteY4" fmla="*/ 229154 h 229154"/>
                  <a:gd name="connsiteX5" fmla="*/ 0 w 1589616"/>
                  <a:gd name="connsiteY5" fmla="*/ 116681 h 229154"/>
                  <a:gd name="connsiteX0" fmla="*/ 0 w 1621790"/>
                  <a:gd name="connsiteY0" fmla="*/ 116681 h 229154"/>
                  <a:gd name="connsiteX1" fmla="*/ 314325 w 1621790"/>
                  <a:gd name="connsiteY1" fmla="*/ 0 h 229154"/>
                  <a:gd name="connsiteX2" fmla="*/ 1524000 w 1621790"/>
                  <a:gd name="connsiteY2" fmla="*/ 554 h 229154"/>
                  <a:gd name="connsiteX3" fmla="*/ 1524000 w 1621790"/>
                  <a:gd name="connsiteY3" fmla="*/ 229154 h 229154"/>
                  <a:gd name="connsiteX4" fmla="*/ 0 w 1621790"/>
                  <a:gd name="connsiteY4" fmla="*/ 229154 h 229154"/>
                  <a:gd name="connsiteX5" fmla="*/ 0 w 1621790"/>
                  <a:gd name="connsiteY5" fmla="*/ 116681 h 229154"/>
                  <a:gd name="connsiteX0" fmla="*/ 0 w 1645679"/>
                  <a:gd name="connsiteY0" fmla="*/ 116681 h 229154"/>
                  <a:gd name="connsiteX1" fmla="*/ 314325 w 1645679"/>
                  <a:gd name="connsiteY1" fmla="*/ 0 h 229154"/>
                  <a:gd name="connsiteX2" fmla="*/ 1524000 w 1645679"/>
                  <a:gd name="connsiteY2" fmla="*/ 554 h 229154"/>
                  <a:gd name="connsiteX3" fmla="*/ 1524000 w 1645679"/>
                  <a:gd name="connsiteY3" fmla="*/ 229154 h 229154"/>
                  <a:gd name="connsiteX4" fmla="*/ 0 w 1645679"/>
                  <a:gd name="connsiteY4" fmla="*/ 229154 h 229154"/>
                  <a:gd name="connsiteX5" fmla="*/ 0 w 1645679"/>
                  <a:gd name="connsiteY5" fmla="*/ 116681 h 229154"/>
                  <a:gd name="connsiteX0" fmla="*/ 0 w 1650858"/>
                  <a:gd name="connsiteY0" fmla="*/ 116681 h 229154"/>
                  <a:gd name="connsiteX1" fmla="*/ 314325 w 1650858"/>
                  <a:gd name="connsiteY1" fmla="*/ 0 h 229154"/>
                  <a:gd name="connsiteX2" fmla="*/ 1524000 w 1650858"/>
                  <a:gd name="connsiteY2" fmla="*/ 554 h 229154"/>
                  <a:gd name="connsiteX3" fmla="*/ 1524000 w 1650858"/>
                  <a:gd name="connsiteY3" fmla="*/ 229154 h 229154"/>
                  <a:gd name="connsiteX4" fmla="*/ 0 w 1650858"/>
                  <a:gd name="connsiteY4" fmla="*/ 229154 h 229154"/>
                  <a:gd name="connsiteX5" fmla="*/ 0 w 1650858"/>
                  <a:gd name="connsiteY5" fmla="*/ 116681 h 229154"/>
                  <a:gd name="connsiteX0" fmla="*/ 0 w 1650858"/>
                  <a:gd name="connsiteY0" fmla="*/ 256206 h 368679"/>
                  <a:gd name="connsiteX1" fmla="*/ 400400 w 1650858"/>
                  <a:gd name="connsiteY1" fmla="*/ 0 h 368679"/>
                  <a:gd name="connsiteX2" fmla="*/ 1524000 w 1650858"/>
                  <a:gd name="connsiteY2" fmla="*/ 140079 h 368679"/>
                  <a:gd name="connsiteX3" fmla="*/ 1524000 w 1650858"/>
                  <a:gd name="connsiteY3" fmla="*/ 368679 h 368679"/>
                  <a:gd name="connsiteX4" fmla="*/ 0 w 1650858"/>
                  <a:gd name="connsiteY4" fmla="*/ 368679 h 368679"/>
                  <a:gd name="connsiteX5" fmla="*/ 0 w 1650858"/>
                  <a:gd name="connsiteY5" fmla="*/ 256206 h 368679"/>
                  <a:gd name="connsiteX0" fmla="*/ 0 w 1606200"/>
                  <a:gd name="connsiteY0" fmla="*/ 256206 h 368679"/>
                  <a:gd name="connsiteX1" fmla="*/ 400400 w 1606200"/>
                  <a:gd name="connsiteY1" fmla="*/ 0 h 368679"/>
                  <a:gd name="connsiteX2" fmla="*/ 1400172 w 1606200"/>
                  <a:gd name="connsiteY2" fmla="*/ 219241 h 368679"/>
                  <a:gd name="connsiteX3" fmla="*/ 1524000 w 1606200"/>
                  <a:gd name="connsiteY3" fmla="*/ 368679 h 368679"/>
                  <a:gd name="connsiteX4" fmla="*/ 0 w 1606200"/>
                  <a:gd name="connsiteY4" fmla="*/ 368679 h 368679"/>
                  <a:gd name="connsiteX5" fmla="*/ 0 w 1606200"/>
                  <a:gd name="connsiteY5" fmla="*/ 256206 h 368679"/>
                  <a:gd name="connsiteX0" fmla="*/ 0 w 1632410"/>
                  <a:gd name="connsiteY0" fmla="*/ 256206 h 368679"/>
                  <a:gd name="connsiteX1" fmla="*/ 400400 w 1632410"/>
                  <a:gd name="connsiteY1" fmla="*/ 0 h 368679"/>
                  <a:gd name="connsiteX2" fmla="*/ 1400172 w 1632410"/>
                  <a:gd name="connsiteY2" fmla="*/ 219241 h 368679"/>
                  <a:gd name="connsiteX3" fmla="*/ 1496561 w 1632410"/>
                  <a:gd name="connsiteY3" fmla="*/ 256765 h 368679"/>
                  <a:gd name="connsiteX4" fmla="*/ 1524000 w 1632410"/>
                  <a:gd name="connsiteY4" fmla="*/ 368679 h 368679"/>
                  <a:gd name="connsiteX5" fmla="*/ 0 w 1632410"/>
                  <a:gd name="connsiteY5" fmla="*/ 368679 h 368679"/>
                  <a:gd name="connsiteX6" fmla="*/ 0 w 163241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96561 w 1524000"/>
                  <a:gd name="connsiteY2" fmla="*/ 256765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79678 w 1524000"/>
                  <a:gd name="connsiteY2" fmla="*/ 321266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24000" h="368679">
                    <a:moveTo>
                      <a:pt x="0" y="256206"/>
                    </a:moveTo>
                    <a:cubicBezTo>
                      <a:pt x="288131" y="243506"/>
                      <a:pt x="269432" y="131763"/>
                      <a:pt x="400400" y="0"/>
                    </a:cubicBezTo>
                    <a:lnTo>
                      <a:pt x="1479678" y="321266"/>
                    </a:lnTo>
                    <a:lnTo>
                      <a:pt x="1524000" y="368679"/>
                    </a:lnTo>
                    <a:lnTo>
                      <a:pt x="0" y="368679"/>
                    </a:lnTo>
                    <a:lnTo>
                      <a:pt x="0" y="256206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0"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  <a:effectLst>
                <a:outerShdw blurRad="57785" dist="33020" dir="318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rightRoom" dir="t">
                  <a:rot lat="0" lon="0" rev="600000"/>
                </a:lightRig>
              </a:scene3d>
              <a:sp3d prstMaterial="metal">
                <a:bevelT w="38100" h="571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3179112" y="1233082"/>
                <a:ext cx="310896" cy="307080"/>
              </a:xfrm>
              <a:prstGeom prst="ellipse">
                <a:avLst/>
              </a:prstGeom>
              <a:noFill/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27"/>
              <p:cNvSpPr/>
              <p:nvPr/>
            </p:nvSpPr>
            <p:spPr>
              <a:xfrm rot="19860000">
                <a:off x="3299834" y="765520"/>
                <a:ext cx="1289474" cy="299433"/>
              </a:xfrm>
              <a:custGeom>
                <a:avLst/>
                <a:gdLst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0 h 228600"/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116127 h 228600"/>
                  <a:gd name="connsiteX5" fmla="*/ 0 w 1524000"/>
                  <a:gd name="connsiteY5" fmla="*/ 0 h 228600"/>
                  <a:gd name="connsiteX0" fmla="*/ 0 w 1524000"/>
                  <a:gd name="connsiteY0" fmla="*/ 554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6" fmla="*/ 0 w 1524000"/>
                  <a:gd name="connsiteY6" fmla="*/ 554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89616"/>
                  <a:gd name="connsiteY0" fmla="*/ 116681 h 229154"/>
                  <a:gd name="connsiteX1" fmla="*/ 314325 w 1589616"/>
                  <a:gd name="connsiteY1" fmla="*/ 0 h 229154"/>
                  <a:gd name="connsiteX2" fmla="*/ 1524000 w 1589616"/>
                  <a:gd name="connsiteY2" fmla="*/ 554 h 229154"/>
                  <a:gd name="connsiteX3" fmla="*/ 1524000 w 1589616"/>
                  <a:gd name="connsiteY3" fmla="*/ 229154 h 229154"/>
                  <a:gd name="connsiteX4" fmla="*/ 0 w 1589616"/>
                  <a:gd name="connsiteY4" fmla="*/ 229154 h 229154"/>
                  <a:gd name="connsiteX5" fmla="*/ 0 w 1589616"/>
                  <a:gd name="connsiteY5" fmla="*/ 116681 h 229154"/>
                  <a:gd name="connsiteX0" fmla="*/ 0 w 1621790"/>
                  <a:gd name="connsiteY0" fmla="*/ 116681 h 229154"/>
                  <a:gd name="connsiteX1" fmla="*/ 314325 w 1621790"/>
                  <a:gd name="connsiteY1" fmla="*/ 0 h 229154"/>
                  <a:gd name="connsiteX2" fmla="*/ 1524000 w 1621790"/>
                  <a:gd name="connsiteY2" fmla="*/ 554 h 229154"/>
                  <a:gd name="connsiteX3" fmla="*/ 1524000 w 1621790"/>
                  <a:gd name="connsiteY3" fmla="*/ 229154 h 229154"/>
                  <a:gd name="connsiteX4" fmla="*/ 0 w 1621790"/>
                  <a:gd name="connsiteY4" fmla="*/ 229154 h 229154"/>
                  <a:gd name="connsiteX5" fmla="*/ 0 w 1621790"/>
                  <a:gd name="connsiteY5" fmla="*/ 116681 h 229154"/>
                  <a:gd name="connsiteX0" fmla="*/ 0 w 1645679"/>
                  <a:gd name="connsiteY0" fmla="*/ 116681 h 229154"/>
                  <a:gd name="connsiteX1" fmla="*/ 314325 w 1645679"/>
                  <a:gd name="connsiteY1" fmla="*/ 0 h 229154"/>
                  <a:gd name="connsiteX2" fmla="*/ 1524000 w 1645679"/>
                  <a:gd name="connsiteY2" fmla="*/ 554 h 229154"/>
                  <a:gd name="connsiteX3" fmla="*/ 1524000 w 1645679"/>
                  <a:gd name="connsiteY3" fmla="*/ 229154 h 229154"/>
                  <a:gd name="connsiteX4" fmla="*/ 0 w 1645679"/>
                  <a:gd name="connsiteY4" fmla="*/ 229154 h 229154"/>
                  <a:gd name="connsiteX5" fmla="*/ 0 w 1645679"/>
                  <a:gd name="connsiteY5" fmla="*/ 116681 h 229154"/>
                  <a:gd name="connsiteX0" fmla="*/ 0 w 1650858"/>
                  <a:gd name="connsiteY0" fmla="*/ 116681 h 229154"/>
                  <a:gd name="connsiteX1" fmla="*/ 314325 w 1650858"/>
                  <a:gd name="connsiteY1" fmla="*/ 0 h 229154"/>
                  <a:gd name="connsiteX2" fmla="*/ 1524000 w 1650858"/>
                  <a:gd name="connsiteY2" fmla="*/ 554 h 229154"/>
                  <a:gd name="connsiteX3" fmla="*/ 1524000 w 1650858"/>
                  <a:gd name="connsiteY3" fmla="*/ 229154 h 229154"/>
                  <a:gd name="connsiteX4" fmla="*/ 0 w 1650858"/>
                  <a:gd name="connsiteY4" fmla="*/ 229154 h 229154"/>
                  <a:gd name="connsiteX5" fmla="*/ 0 w 1650858"/>
                  <a:gd name="connsiteY5" fmla="*/ 116681 h 229154"/>
                  <a:gd name="connsiteX0" fmla="*/ 0 w 1650858"/>
                  <a:gd name="connsiteY0" fmla="*/ 256206 h 368679"/>
                  <a:gd name="connsiteX1" fmla="*/ 400400 w 1650858"/>
                  <a:gd name="connsiteY1" fmla="*/ 0 h 368679"/>
                  <a:gd name="connsiteX2" fmla="*/ 1524000 w 1650858"/>
                  <a:gd name="connsiteY2" fmla="*/ 140079 h 368679"/>
                  <a:gd name="connsiteX3" fmla="*/ 1524000 w 1650858"/>
                  <a:gd name="connsiteY3" fmla="*/ 368679 h 368679"/>
                  <a:gd name="connsiteX4" fmla="*/ 0 w 1650858"/>
                  <a:gd name="connsiteY4" fmla="*/ 368679 h 368679"/>
                  <a:gd name="connsiteX5" fmla="*/ 0 w 1650858"/>
                  <a:gd name="connsiteY5" fmla="*/ 256206 h 368679"/>
                  <a:gd name="connsiteX0" fmla="*/ 0 w 1606200"/>
                  <a:gd name="connsiteY0" fmla="*/ 256206 h 368679"/>
                  <a:gd name="connsiteX1" fmla="*/ 400400 w 1606200"/>
                  <a:gd name="connsiteY1" fmla="*/ 0 h 368679"/>
                  <a:gd name="connsiteX2" fmla="*/ 1400172 w 1606200"/>
                  <a:gd name="connsiteY2" fmla="*/ 219241 h 368679"/>
                  <a:gd name="connsiteX3" fmla="*/ 1524000 w 1606200"/>
                  <a:gd name="connsiteY3" fmla="*/ 368679 h 368679"/>
                  <a:gd name="connsiteX4" fmla="*/ 0 w 1606200"/>
                  <a:gd name="connsiteY4" fmla="*/ 368679 h 368679"/>
                  <a:gd name="connsiteX5" fmla="*/ 0 w 1606200"/>
                  <a:gd name="connsiteY5" fmla="*/ 256206 h 368679"/>
                  <a:gd name="connsiteX0" fmla="*/ 0 w 1632410"/>
                  <a:gd name="connsiteY0" fmla="*/ 256206 h 368679"/>
                  <a:gd name="connsiteX1" fmla="*/ 400400 w 1632410"/>
                  <a:gd name="connsiteY1" fmla="*/ 0 h 368679"/>
                  <a:gd name="connsiteX2" fmla="*/ 1400172 w 1632410"/>
                  <a:gd name="connsiteY2" fmla="*/ 219241 h 368679"/>
                  <a:gd name="connsiteX3" fmla="*/ 1496561 w 1632410"/>
                  <a:gd name="connsiteY3" fmla="*/ 256765 h 368679"/>
                  <a:gd name="connsiteX4" fmla="*/ 1524000 w 1632410"/>
                  <a:gd name="connsiteY4" fmla="*/ 368679 h 368679"/>
                  <a:gd name="connsiteX5" fmla="*/ 0 w 1632410"/>
                  <a:gd name="connsiteY5" fmla="*/ 368679 h 368679"/>
                  <a:gd name="connsiteX6" fmla="*/ 0 w 163241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96561 w 1524000"/>
                  <a:gd name="connsiteY2" fmla="*/ 256765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79678 w 1524000"/>
                  <a:gd name="connsiteY2" fmla="*/ 321266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24000" h="368679">
                    <a:moveTo>
                      <a:pt x="0" y="256206"/>
                    </a:moveTo>
                    <a:cubicBezTo>
                      <a:pt x="288131" y="243506"/>
                      <a:pt x="269432" y="131763"/>
                      <a:pt x="400400" y="0"/>
                    </a:cubicBezTo>
                    <a:lnTo>
                      <a:pt x="1479678" y="321266"/>
                    </a:lnTo>
                    <a:lnTo>
                      <a:pt x="1524000" y="368679"/>
                    </a:lnTo>
                    <a:lnTo>
                      <a:pt x="0" y="368679"/>
                    </a:lnTo>
                    <a:lnTo>
                      <a:pt x="0" y="256206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0"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  <a:effectLst>
                <a:outerShdw blurRad="57785" dist="33020" dir="318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rightRoom" dir="t">
                  <a:rot lat="0" lon="0" rev="600000"/>
                </a:lightRig>
              </a:scene3d>
              <a:sp3d prstMaterial="metal">
                <a:bevelT w="38100" h="571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0" name="Rectangle 27"/>
              <p:cNvSpPr/>
              <p:nvPr/>
            </p:nvSpPr>
            <p:spPr>
              <a:xfrm rot="12600000">
                <a:off x="1990543" y="936204"/>
                <a:ext cx="1289474" cy="299433"/>
              </a:xfrm>
              <a:custGeom>
                <a:avLst/>
                <a:gdLst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0 h 228600"/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116127 h 228600"/>
                  <a:gd name="connsiteX5" fmla="*/ 0 w 1524000"/>
                  <a:gd name="connsiteY5" fmla="*/ 0 h 228600"/>
                  <a:gd name="connsiteX0" fmla="*/ 0 w 1524000"/>
                  <a:gd name="connsiteY0" fmla="*/ 554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6" fmla="*/ 0 w 1524000"/>
                  <a:gd name="connsiteY6" fmla="*/ 554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89616"/>
                  <a:gd name="connsiteY0" fmla="*/ 116681 h 229154"/>
                  <a:gd name="connsiteX1" fmla="*/ 314325 w 1589616"/>
                  <a:gd name="connsiteY1" fmla="*/ 0 h 229154"/>
                  <a:gd name="connsiteX2" fmla="*/ 1524000 w 1589616"/>
                  <a:gd name="connsiteY2" fmla="*/ 554 h 229154"/>
                  <a:gd name="connsiteX3" fmla="*/ 1524000 w 1589616"/>
                  <a:gd name="connsiteY3" fmla="*/ 229154 h 229154"/>
                  <a:gd name="connsiteX4" fmla="*/ 0 w 1589616"/>
                  <a:gd name="connsiteY4" fmla="*/ 229154 h 229154"/>
                  <a:gd name="connsiteX5" fmla="*/ 0 w 1589616"/>
                  <a:gd name="connsiteY5" fmla="*/ 116681 h 229154"/>
                  <a:gd name="connsiteX0" fmla="*/ 0 w 1621790"/>
                  <a:gd name="connsiteY0" fmla="*/ 116681 h 229154"/>
                  <a:gd name="connsiteX1" fmla="*/ 314325 w 1621790"/>
                  <a:gd name="connsiteY1" fmla="*/ 0 h 229154"/>
                  <a:gd name="connsiteX2" fmla="*/ 1524000 w 1621790"/>
                  <a:gd name="connsiteY2" fmla="*/ 554 h 229154"/>
                  <a:gd name="connsiteX3" fmla="*/ 1524000 w 1621790"/>
                  <a:gd name="connsiteY3" fmla="*/ 229154 h 229154"/>
                  <a:gd name="connsiteX4" fmla="*/ 0 w 1621790"/>
                  <a:gd name="connsiteY4" fmla="*/ 229154 h 229154"/>
                  <a:gd name="connsiteX5" fmla="*/ 0 w 1621790"/>
                  <a:gd name="connsiteY5" fmla="*/ 116681 h 229154"/>
                  <a:gd name="connsiteX0" fmla="*/ 0 w 1645679"/>
                  <a:gd name="connsiteY0" fmla="*/ 116681 h 229154"/>
                  <a:gd name="connsiteX1" fmla="*/ 314325 w 1645679"/>
                  <a:gd name="connsiteY1" fmla="*/ 0 h 229154"/>
                  <a:gd name="connsiteX2" fmla="*/ 1524000 w 1645679"/>
                  <a:gd name="connsiteY2" fmla="*/ 554 h 229154"/>
                  <a:gd name="connsiteX3" fmla="*/ 1524000 w 1645679"/>
                  <a:gd name="connsiteY3" fmla="*/ 229154 h 229154"/>
                  <a:gd name="connsiteX4" fmla="*/ 0 w 1645679"/>
                  <a:gd name="connsiteY4" fmla="*/ 229154 h 229154"/>
                  <a:gd name="connsiteX5" fmla="*/ 0 w 1645679"/>
                  <a:gd name="connsiteY5" fmla="*/ 116681 h 229154"/>
                  <a:gd name="connsiteX0" fmla="*/ 0 w 1650858"/>
                  <a:gd name="connsiteY0" fmla="*/ 116681 h 229154"/>
                  <a:gd name="connsiteX1" fmla="*/ 314325 w 1650858"/>
                  <a:gd name="connsiteY1" fmla="*/ 0 h 229154"/>
                  <a:gd name="connsiteX2" fmla="*/ 1524000 w 1650858"/>
                  <a:gd name="connsiteY2" fmla="*/ 554 h 229154"/>
                  <a:gd name="connsiteX3" fmla="*/ 1524000 w 1650858"/>
                  <a:gd name="connsiteY3" fmla="*/ 229154 h 229154"/>
                  <a:gd name="connsiteX4" fmla="*/ 0 w 1650858"/>
                  <a:gd name="connsiteY4" fmla="*/ 229154 h 229154"/>
                  <a:gd name="connsiteX5" fmla="*/ 0 w 1650858"/>
                  <a:gd name="connsiteY5" fmla="*/ 116681 h 229154"/>
                  <a:gd name="connsiteX0" fmla="*/ 0 w 1650858"/>
                  <a:gd name="connsiteY0" fmla="*/ 256206 h 368679"/>
                  <a:gd name="connsiteX1" fmla="*/ 400400 w 1650858"/>
                  <a:gd name="connsiteY1" fmla="*/ 0 h 368679"/>
                  <a:gd name="connsiteX2" fmla="*/ 1524000 w 1650858"/>
                  <a:gd name="connsiteY2" fmla="*/ 140079 h 368679"/>
                  <a:gd name="connsiteX3" fmla="*/ 1524000 w 1650858"/>
                  <a:gd name="connsiteY3" fmla="*/ 368679 h 368679"/>
                  <a:gd name="connsiteX4" fmla="*/ 0 w 1650858"/>
                  <a:gd name="connsiteY4" fmla="*/ 368679 h 368679"/>
                  <a:gd name="connsiteX5" fmla="*/ 0 w 1650858"/>
                  <a:gd name="connsiteY5" fmla="*/ 256206 h 368679"/>
                  <a:gd name="connsiteX0" fmla="*/ 0 w 1606200"/>
                  <a:gd name="connsiteY0" fmla="*/ 256206 h 368679"/>
                  <a:gd name="connsiteX1" fmla="*/ 400400 w 1606200"/>
                  <a:gd name="connsiteY1" fmla="*/ 0 h 368679"/>
                  <a:gd name="connsiteX2" fmla="*/ 1400172 w 1606200"/>
                  <a:gd name="connsiteY2" fmla="*/ 219241 h 368679"/>
                  <a:gd name="connsiteX3" fmla="*/ 1524000 w 1606200"/>
                  <a:gd name="connsiteY3" fmla="*/ 368679 h 368679"/>
                  <a:gd name="connsiteX4" fmla="*/ 0 w 1606200"/>
                  <a:gd name="connsiteY4" fmla="*/ 368679 h 368679"/>
                  <a:gd name="connsiteX5" fmla="*/ 0 w 1606200"/>
                  <a:gd name="connsiteY5" fmla="*/ 256206 h 368679"/>
                  <a:gd name="connsiteX0" fmla="*/ 0 w 1632410"/>
                  <a:gd name="connsiteY0" fmla="*/ 256206 h 368679"/>
                  <a:gd name="connsiteX1" fmla="*/ 400400 w 1632410"/>
                  <a:gd name="connsiteY1" fmla="*/ 0 h 368679"/>
                  <a:gd name="connsiteX2" fmla="*/ 1400172 w 1632410"/>
                  <a:gd name="connsiteY2" fmla="*/ 219241 h 368679"/>
                  <a:gd name="connsiteX3" fmla="*/ 1496561 w 1632410"/>
                  <a:gd name="connsiteY3" fmla="*/ 256765 h 368679"/>
                  <a:gd name="connsiteX4" fmla="*/ 1524000 w 1632410"/>
                  <a:gd name="connsiteY4" fmla="*/ 368679 h 368679"/>
                  <a:gd name="connsiteX5" fmla="*/ 0 w 1632410"/>
                  <a:gd name="connsiteY5" fmla="*/ 368679 h 368679"/>
                  <a:gd name="connsiteX6" fmla="*/ 0 w 163241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96561 w 1524000"/>
                  <a:gd name="connsiteY2" fmla="*/ 256765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79678 w 1524000"/>
                  <a:gd name="connsiteY2" fmla="*/ 321266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24000" h="368679">
                    <a:moveTo>
                      <a:pt x="0" y="256206"/>
                    </a:moveTo>
                    <a:cubicBezTo>
                      <a:pt x="288131" y="243506"/>
                      <a:pt x="269432" y="131763"/>
                      <a:pt x="400400" y="0"/>
                    </a:cubicBezTo>
                    <a:lnTo>
                      <a:pt x="1479678" y="321266"/>
                    </a:lnTo>
                    <a:lnTo>
                      <a:pt x="1524000" y="368679"/>
                    </a:lnTo>
                    <a:lnTo>
                      <a:pt x="0" y="368679"/>
                    </a:lnTo>
                    <a:lnTo>
                      <a:pt x="0" y="256206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0"/>
              </a:gradFill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  <a:effectLst>
                <a:outerShdw blurRad="57785" dist="33020" dir="318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rightRoom" dir="t">
                  <a:rot lat="0" lon="0" rev="600000"/>
                </a:lightRig>
              </a:scene3d>
              <a:sp3d prstMaterial="metal">
                <a:bevelT w="38100" h="57150"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2" name="Rectangle 11"/>
            <p:cNvSpPr/>
            <p:nvPr/>
          </p:nvSpPr>
          <p:spPr>
            <a:xfrm rot="1800000">
              <a:off x="2358662" y="1723455"/>
              <a:ext cx="281344" cy="14841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Rectangle 124"/>
            <p:cNvSpPr/>
            <p:nvPr/>
          </p:nvSpPr>
          <p:spPr>
            <a:xfrm rot="9000000">
              <a:off x="2579648" y="1738300"/>
              <a:ext cx="262359" cy="14841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125"/>
            <p:cNvSpPr/>
            <p:nvPr/>
          </p:nvSpPr>
          <p:spPr>
            <a:xfrm rot="5400000">
              <a:off x="2485267" y="1916112"/>
              <a:ext cx="283272" cy="14841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Oval 1"/>
          <p:cNvSpPr/>
          <p:nvPr/>
        </p:nvSpPr>
        <p:spPr>
          <a:xfrm>
            <a:off x="1902515" y="1249299"/>
            <a:ext cx="250855" cy="25272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/>
          <p:cNvSpPr/>
          <p:nvPr/>
        </p:nvSpPr>
        <p:spPr>
          <a:xfrm>
            <a:off x="6522629" y="3772499"/>
            <a:ext cx="225579" cy="23985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/>
          <p:cNvSpPr/>
          <p:nvPr/>
        </p:nvSpPr>
        <p:spPr>
          <a:xfrm>
            <a:off x="6522629" y="3983600"/>
            <a:ext cx="225579" cy="267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/>
          <p:cNvSpPr/>
          <p:nvPr/>
        </p:nvSpPr>
        <p:spPr>
          <a:xfrm>
            <a:off x="6142088" y="3753271"/>
            <a:ext cx="338558" cy="267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/>
          <p:cNvSpPr/>
          <p:nvPr/>
        </p:nvSpPr>
        <p:spPr>
          <a:xfrm>
            <a:off x="5856239" y="3723209"/>
            <a:ext cx="225579" cy="50870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8" name="Rectangle 2047"/>
          <p:cNvSpPr/>
          <p:nvPr/>
        </p:nvSpPr>
        <p:spPr>
          <a:xfrm>
            <a:off x="6282005" y="3487912"/>
            <a:ext cx="225579" cy="267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6" name="Picture 7" descr="C:\Users\Temp45\Desktop\electric-tower-hi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7010" y="3400981"/>
            <a:ext cx="2118006" cy="1340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7" name="Freeform 2056"/>
          <p:cNvSpPr/>
          <p:nvPr/>
        </p:nvSpPr>
        <p:spPr>
          <a:xfrm>
            <a:off x="1966877" y="3426946"/>
            <a:ext cx="1252538" cy="329895"/>
          </a:xfrm>
          <a:custGeom>
            <a:avLst/>
            <a:gdLst>
              <a:gd name="connsiteX0" fmla="*/ 5117 w 393284"/>
              <a:gd name="connsiteY0" fmla="*/ 614363 h 924980"/>
              <a:gd name="connsiteX1" fmla="*/ 47980 w 393284"/>
              <a:gd name="connsiteY1" fmla="*/ 866775 h 924980"/>
              <a:gd name="connsiteX2" fmla="*/ 352780 w 393284"/>
              <a:gd name="connsiteY2" fmla="*/ 842963 h 924980"/>
              <a:gd name="connsiteX3" fmla="*/ 381355 w 393284"/>
              <a:gd name="connsiteY3" fmla="*/ 0 h 924980"/>
              <a:gd name="connsiteX0" fmla="*/ 5117 w 1257811"/>
              <a:gd name="connsiteY0" fmla="*/ 157163 h 467780"/>
              <a:gd name="connsiteX1" fmla="*/ 47980 w 1257811"/>
              <a:gd name="connsiteY1" fmla="*/ 409575 h 467780"/>
              <a:gd name="connsiteX2" fmla="*/ 352780 w 1257811"/>
              <a:gd name="connsiteY2" fmla="*/ 385763 h 467780"/>
              <a:gd name="connsiteX3" fmla="*/ 1257655 w 1257811"/>
              <a:gd name="connsiteY3" fmla="*/ 0 h 467780"/>
              <a:gd name="connsiteX0" fmla="*/ 64599 w 1317137"/>
              <a:gd name="connsiteY0" fmla="*/ 157163 h 412260"/>
              <a:gd name="connsiteX1" fmla="*/ 107462 w 1317137"/>
              <a:gd name="connsiteY1" fmla="*/ 409575 h 412260"/>
              <a:gd name="connsiteX2" fmla="*/ 1317137 w 1317137"/>
              <a:gd name="connsiteY2" fmla="*/ 0 h 412260"/>
              <a:gd name="connsiteX0" fmla="*/ 112316 w 1364854"/>
              <a:gd name="connsiteY0" fmla="*/ 157163 h 343894"/>
              <a:gd name="connsiteX1" fmla="*/ 88504 w 1364854"/>
              <a:gd name="connsiteY1" fmla="*/ 339725 h 343894"/>
              <a:gd name="connsiteX2" fmla="*/ 1364854 w 1364854"/>
              <a:gd name="connsiteY2" fmla="*/ 0 h 343894"/>
              <a:gd name="connsiteX0" fmla="*/ 23812 w 1276350"/>
              <a:gd name="connsiteY0" fmla="*/ 157163 h 339725"/>
              <a:gd name="connsiteX1" fmla="*/ 0 w 1276350"/>
              <a:gd name="connsiteY1" fmla="*/ 339725 h 339725"/>
              <a:gd name="connsiteX2" fmla="*/ 1276350 w 1276350"/>
              <a:gd name="connsiteY2" fmla="*/ 0 h 339725"/>
              <a:gd name="connsiteX0" fmla="*/ 23812 w 1276350"/>
              <a:gd name="connsiteY0" fmla="*/ 157163 h 339725"/>
              <a:gd name="connsiteX1" fmla="*/ 0 w 1276350"/>
              <a:gd name="connsiteY1" fmla="*/ 339725 h 339725"/>
              <a:gd name="connsiteX2" fmla="*/ 979470 w 1276350"/>
              <a:gd name="connsiteY2" fmla="*/ 87780 h 339725"/>
              <a:gd name="connsiteX3" fmla="*/ 1276350 w 1276350"/>
              <a:gd name="connsiteY3" fmla="*/ 0 h 339725"/>
              <a:gd name="connsiteX0" fmla="*/ 99844 w 1352382"/>
              <a:gd name="connsiteY0" fmla="*/ 157163 h 355248"/>
              <a:gd name="connsiteX1" fmla="*/ 76032 w 1352382"/>
              <a:gd name="connsiteY1" fmla="*/ 339725 h 355248"/>
              <a:gd name="connsiteX2" fmla="*/ 1182502 w 1352382"/>
              <a:gd name="connsiteY2" fmla="*/ 306855 h 355248"/>
              <a:gd name="connsiteX3" fmla="*/ 1352382 w 1352382"/>
              <a:gd name="connsiteY3" fmla="*/ 0 h 355248"/>
              <a:gd name="connsiteX0" fmla="*/ 99844 w 1352382"/>
              <a:gd name="connsiteY0" fmla="*/ 157163 h 355248"/>
              <a:gd name="connsiteX1" fmla="*/ 76032 w 1352382"/>
              <a:gd name="connsiteY1" fmla="*/ 339725 h 355248"/>
              <a:gd name="connsiteX2" fmla="*/ 1182502 w 1352382"/>
              <a:gd name="connsiteY2" fmla="*/ 306855 h 355248"/>
              <a:gd name="connsiteX3" fmla="*/ 1352382 w 1352382"/>
              <a:gd name="connsiteY3" fmla="*/ 0 h 355248"/>
              <a:gd name="connsiteX0" fmla="*/ 106177 w 1358715"/>
              <a:gd name="connsiteY0" fmla="*/ 157163 h 350678"/>
              <a:gd name="connsiteX1" fmla="*/ 82365 w 1358715"/>
              <a:gd name="connsiteY1" fmla="*/ 339725 h 350678"/>
              <a:gd name="connsiteX2" fmla="*/ 1274560 w 1358715"/>
              <a:gd name="connsiteY2" fmla="*/ 294155 h 350678"/>
              <a:gd name="connsiteX3" fmla="*/ 1358715 w 1358715"/>
              <a:gd name="connsiteY3" fmla="*/ 0 h 350678"/>
              <a:gd name="connsiteX0" fmla="*/ 23812 w 1276350"/>
              <a:gd name="connsiteY0" fmla="*/ 157163 h 350678"/>
              <a:gd name="connsiteX1" fmla="*/ 0 w 1276350"/>
              <a:gd name="connsiteY1" fmla="*/ 339725 h 350678"/>
              <a:gd name="connsiteX2" fmla="*/ 1192195 w 1276350"/>
              <a:gd name="connsiteY2" fmla="*/ 294155 h 350678"/>
              <a:gd name="connsiteX3" fmla="*/ 1276350 w 1276350"/>
              <a:gd name="connsiteY3" fmla="*/ 0 h 350678"/>
              <a:gd name="connsiteX0" fmla="*/ 23812 w 1276350"/>
              <a:gd name="connsiteY0" fmla="*/ 157163 h 339725"/>
              <a:gd name="connsiteX1" fmla="*/ 0 w 1276350"/>
              <a:gd name="connsiteY1" fmla="*/ 339725 h 339725"/>
              <a:gd name="connsiteX2" fmla="*/ 1192195 w 1276350"/>
              <a:gd name="connsiteY2" fmla="*/ 294155 h 339725"/>
              <a:gd name="connsiteX3" fmla="*/ 1276350 w 1276350"/>
              <a:gd name="connsiteY3" fmla="*/ 0 h 339725"/>
              <a:gd name="connsiteX0" fmla="*/ 0 w 1252538"/>
              <a:gd name="connsiteY0" fmla="*/ 157163 h 330200"/>
              <a:gd name="connsiteX1" fmla="*/ 4763 w 1252538"/>
              <a:gd name="connsiteY1" fmla="*/ 330200 h 330200"/>
              <a:gd name="connsiteX2" fmla="*/ 1168383 w 1252538"/>
              <a:gd name="connsiteY2" fmla="*/ 294155 h 330200"/>
              <a:gd name="connsiteX3" fmla="*/ 1252538 w 1252538"/>
              <a:gd name="connsiteY3" fmla="*/ 0 h 33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2538" h="330200">
                <a:moveTo>
                  <a:pt x="0" y="157163"/>
                </a:moveTo>
                <a:lnTo>
                  <a:pt x="4763" y="330200"/>
                </a:lnTo>
                <a:lnTo>
                  <a:pt x="1168383" y="294155"/>
                </a:lnTo>
                <a:lnTo>
                  <a:pt x="1252538" y="0"/>
                </a:lnTo>
              </a:path>
            </a:pathLst>
          </a:custGeom>
          <a:noFill/>
          <a:ln w="19050">
            <a:solidFill>
              <a:srgbClr val="995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Freeform 209"/>
          <p:cNvSpPr/>
          <p:nvPr/>
        </p:nvSpPr>
        <p:spPr>
          <a:xfrm>
            <a:off x="2083669" y="3421300"/>
            <a:ext cx="1683257" cy="484730"/>
          </a:xfrm>
          <a:custGeom>
            <a:avLst/>
            <a:gdLst>
              <a:gd name="connsiteX0" fmla="*/ 5117 w 393284"/>
              <a:gd name="connsiteY0" fmla="*/ 614363 h 924980"/>
              <a:gd name="connsiteX1" fmla="*/ 47980 w 393284"/>
              <a:gd name="connsiteY1" fmla="*/ 866775 h 924980"/>
              <a:gd name="connsiteX2" fmla="*/ 352780 w 393284"/>
              <a:gd name="connsiteY2" fmla="*/ 842963 h 924980"/>
              <a:gd name="connsiteX3" fmla="*/ 381355 w 393284"/>
              <a:gd name="connsiteY3" fmla="*/ 0 h 924980"/>
              <a:gd name="connsiteX0" fmla="*/ 5117 w 389540"/>
              <a:gd name="connsiteY0" fmla="*/ 573882 h 884499"/>
              <a:gd name="connsiteX1" fmla="*/ 47980 w 389540"/>
              <a:gd name="connsiteY1" fmla="*/ 826294 h 884499"/>
              <a:gd name="connsiteX2" fmla="*/ 352780 w 389540"/>
              <a:gd name="connsiteY2" fmla="*/ 802482 h 884499"/>
              <a:gd name="connsiteX3" fmla="*/ 374504 w 389540"/>
              <a:gd name="connsiteY3" fmla="*/ 0 h 884499"/>
              <a:gd name="connsiteX0" fmla="*/ 4363 w 392357"/>
              <a:gd name="connsiteY0" fmla="*/ 285556 h 900915"/>
              <a:gd name="connsiteX1" fmla="*/ 50797 w 392357"/>
              <a:gd name="connsiteY1" fmla="*/ 826294 h 900915"/>
              <a:gd name="connsiteX2" fmla="*/ 355597 w 392357"/>
              <a:gd name="connsiteY2" fmla="*/ 802482 h 900915"/>
              <a:gd name="connsiteX3" fmla="*/ 377321 w 392357"/>
              <a:gd name="connsiteY3" fmla="*/ 0 h 900915"/>
              <a:gd name="connsiteX0" fmla="*/ 0 w 387994"/>
              <a:gd name="connsiteY0" fmla="*/ 285556 h 900915"/>
              <a:gd name="connsiteX1" fmla="*/ 46434 w 387994"/>
              <a:gd name="connsiteY1" fmla="*/ 826294 h 900915"/>
              <a:gd name="connsiteX2" fmla="*/ 351234 w 387994"/>
              <a:gd name="connsiteY2" fmla="*/ 802482 h 900915"/>
              <a:gd name="connsiteX3" fmla="*/ 372958 w 387994"/>
              <a:gd name="connsiteY3" fmla="*/ 0 h 900915"/>
              <a:gd name="connsiteX0" fmla="*/ 0 w 387994"/>
              <a:gd name="connsiteY0" fmla="*/ 285556 h 998286"/>
              <a:gd name="connsiteX1" fmla="*/ 1436 w 387994"/>
              <a:gd name="connsiteY1" fmla="*/ 967391 h 998286"/>
              <a:gd name="connsiteX2" fmla="*/ 351234 w 387994"/>
              <a:gd name="connsiteY2" fmla="*/ 802482 h 998286"/>
              <a:gd name="connsiteX3" fmla="*/ 372958 w 387994"/>
              <a:gd name="connsiteY3" fmla="*/ 0 h 998286"/>
              <a:gd name="connsiteX0" fmla="*/ 0 w 387994"/>
              <a:gd name="connsiteY0" fmla="*/ 285556 h 967391"/>
              <a:gd name="connsiteX1" fmla="*/ 1436 w 387994"/>
              <a:gd name="connsiteY1" fmla="*/ 967391 h 967391"/>
              <a:gd name="connsiteX2" fmla="*/ 351234 w 387994"/>
              <a:gd name="connsiteY2" fmla="*/ 802482 h 967391"/>
              <a:gd name="connsiteX3" fmla="*/ 372958 w 387994"/>
              <a:gd name="connsiteY3" fmla="*/ 0 h 967391"/>
              <a:gd name="connsiteX0" fmla="*/ 24955 w 413664"/>
              <a:gd name="connsiteY0" fmla="*/ 285556 h 1018085"/>
              <a:gd name="connsiteX1" fmla="*/ 26391 w 413664"/>
              <a:gd name="connsiteY1" fmla="*/ 967391 h 1018085"/>
              <a:gd name="connsiteX2" fmla="*/ 377618 w 413664"/>
              <a:gd name="connsiteY2" fmla="*/ 968117 h 1018085"/>
              <a:gd name="connsiteX3" fmla="*/ 397913 w 413664"/>
              <a:gd name="connsiteY3" fmla="*/ 0 h 1018085"/>
              <a:gd name="connsiteX0" fmla="*/ 24955 w 397913"/>
              <a:gd name="connsiteY0" fmla="*/ 285556 h 1018085"/>
              <a:gd name="connsiteX1" fmla="*/ 26391 w 397913"/>
              <a:gd name="connsiteY1" fmla="*/ 967391 h 1018085"/>
              <a:gd name="connsiteX2" fmla="*/ 377618 w 397913"/>
              <a:gd name="connsiteY2" fmla="*/ 968117 h 1018085"/>
              <a:gd name="connsiteX3" fmla="*/ 397913 w 397913"/>
              <a:gd name="connsiteY3" fmla="*/ 0 h 1018085"/>
              <a:gd name="connsiteX0" fmla="*/ 24955 w 403627"/>
              <a:gd name="connsiteY0" fmla="*/ 254883 h 987412"/>
              <a:gd name="connsiteX1" fmla="*/ 26391 w 403627"/>
              <a:gd name="connsiteY1" fmla="*/ 936718 h 987412"/>
              <a:gd name="connsiteX2" fmla="*/ 377618 w 403627"/>
              <a:gd name="connsiteY2" fmla="*/ 937444 h 987412"/>
              <a:gd name="connsiteX3" fmla="*/ 403627 w 403627"/>
              <a:gd name="connsiteY3" fmla="*/ 0 h 987412"/>
              <a:gd name="connsiteX0" fmla="*/ 24955 w 403627"/>
              <a:gd name="connsiteY0" fmla="*/ 254883 h 937444"/>
              <a:gd name="connsiteX1" fmla="*/ 26391 w 403627"/>
              <a:gd name="connsiteY1" fmla="*/ 936718 h 937444"/>
              <a:gd name="connsiteX2" fmla="*/ 377618 w 403627"/>
              <a:gd name="connsiteY2" fmla="*/ 937444 h 937444"/>
              <a:gd name="connsiteX3" fmla="*/ 403627 w 403627"/>
              <a:gd name="connsiteY3" fmla="*/ 0 h 937444"/>
              <a:gd name="connsiteX0" fmla="*/ 0 w 378672"/>
              <a:gd name="connsiteY0" fmla="*/ 254883 h 937444"/>
              <a:gd name="connsiteX1" fmla="*/ 1436 w 378672"/>
              <a:gd name="connsiteY1" fmla="*/ 936718 h 937444"/>
              <a:gd name="connsiteX2" fmla="*/ 352663 w 378672"/>
              <a:gd name="connsiteY2" fmla="*/ 937444 h 937444"/>
              <a:gd name="connsiteX3" fmla="*/ 378672 w 378672"/>
              <a:gd name="connsiteY3" fmla="*/ 0 h 937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8672" h="937444">
                <a:moveTo>
                  <a:pt x="0" y="254883"/>
                </a:moveTo>
                <a:cubicBezTo>
                  <a:pt x="479" y="482161"/>
                  <a:pt x="957" y="709440"/>
                  <a:pt x="1436" y="936718"/>
                </a:cubicBezTo>
                <a:lnTo>
                  <a:pt x="352663" y="937444"/>
                </a:lnTo>
                <a:lnTo>
                  <a:pt x="378672" y="0"/>
                </a:lnTo>
              </a:path>
            </a:pathLst>
          </a:custGeom>
          <a:noFill/>
          <a:ln w="19050">
            <a:solidFill>
              <a:srgbClr val="995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8" name="Oval 2057"/>
          <p:cNvSpPr/>
          <p:nvPr/>
        </p:nvSpPr>
        <p:spPr>
          <a:xfrm>
            <a:off x="1939695" y="3606979"/>
            <a:ext cx="51517" cy="51984"/>
          </a:xfrm>
          <a:prstGeom prst="ellipse">
            <a:avLst/>
          </a:prstGeom>
          <a:solidFill>
            <a:srgbClr val="FFFF00"/>
          </a:solidFill>
          <a:ln w="3175">
            <a:solidFill>
              <a:srgbClr val="FFC000"/>
            </a:solidFill>
          </a:ln>
          <a:effectLst>
            <a:glow rad="12700">
              <a:srgbClr val="FFFF0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/>
        </p:nvSpPr>
        <p:spPr>
          <a:xfrm>
            <a:off x="2057834" y="3606979"/>
            <a:ext cx="51517" cy="51984"/>
          </a:xfrm>
          <a:prstGeom prst="ellipse">
            <a:avLst/>
          </a:prstGeom>
          <a:solidFill>
            <a:srgbClr val="FFFF00"/>
          </a:solidFill>
          <a:ln w="3175">
            <a:solidFill>
              <a:srgbClr val="FFC000"/>
            </a:solidFill>
          </a:ln>
          <a:effectLst>
            <a:glow rad="12700">
              <a:srgbClr val="FFFF0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1861486" y="3275947"/>
            <a:ext cx="333105" cy="30451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5182346" y="3835024"/>
            <a:ext cx="314325" cy="49960"/>
          </a:xfrm>
          <a:custGeom>
            <a:avLst/>
            <a:gdLst>
              <a:gd name="connsiteX0" fmla="*/ 0 w 314325"/>
              <a:gd name="connsiteY0" fmla="*/ 0 h 50006"/>
              <a:gd name="connsiteX1" fmla="*/ 221457 w 314325"/>
              <a:gd name="connsiteY1" fmla="*/ 28575 h 50006"/>
              <a:gd name="connsiteX2" fmla="*/ 314325 w 314325"/>
              <a:gd name="connsiteY2" fmla="*/ 50006 h 5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4325" h="50006">
                <a:moveTo>
                  <a:pt x="0" y="0"/>
                </a:moveTo>
                <a:lnTo>
                  <a:pt x="221457" y="28575"/>
                </a:lnTo>
                <a:cubicBezTo>
                  <a:pt x="273844" y="36909"/>
                  <a:pt x="294084" y="43457"/>
                  <a:pt x="314325" y="50006"/>
                </a:cubicBezTo>
              </a:path>
            </a:pathLst>
          </a:cu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Freeform 126"/>
          <p:cNvSpPr/>
          <p:nvPr/>
        </p:nvSpPr>
        <p:spPr>
          <a:xfrm>
            <a:off x="4946602" y="3832646"/>
            <a:ext cx="538163" cy="73385"/>
          </a:xfrm>
          <a:custGeom>
            <a:avLst/>
            <a:gdLst>
              <a:gd name="connsiteX0" fmla="*/ 0 w 314325"/>
              <a:gd name="connsiteY0" fmla="*/ 0 h 50006"/>
              <a:gd name="connsiteX1" fmla="*/ 221457 w 314325"/>
              <a:gd name="connsiteY1" fmla="*/ 28575 h 50006"/>
              <a:gd name="connsiteX2" fmla="*/ 314325 w 314325"/>
              <a:gd name="connsiteY2" fmla="*/ 50006 h 5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4325" h="50006">
                <a:moveTo>
                  <a:pt x="0" y="0"/>
                </a:moveTo>
                <a:lnTo>
                  <a:pt x="221457" y="28575"/>
                </a:lnTo>
                <a:cubicBezTo>
                  <a:pt x="273844" y="36909"/>
                  <a:pt x="294084" y="43457"/>
                  <a:pt x="314325" y="50006"/>
                </a:cubicBezTo>
              </a:path>
            </a:pathLst>
          </a:cu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4" name="Picture 6" descr="C:\Users\Temp45\Desktop\house-illustration-clipart.jpg"/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0452" y="3230467"/>
            <a:ext cx="1593748" cy="1229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7" descr="C:\Users\Temp45\Desktop\FlyingBird01.gif"/>
          <p:cNvPicPr>
            <a:picLocks noChangeAspect="1" noChangeArrowheads="1" noCrop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838200" y="656866"/>
            <a:ext cx="720152" cy="6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0" name="Picture 7" descr="C:\Users\Temp45\Desktop\FlyingBird01.gif"/>
          <p:cNvPicPr>
            <a:picLocks noChangeAspect="1" noChangeArrowheads="1" noCrop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720149" y="-86844"/>
            <a:ext cx="720152" cy="6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" name="Picture 7" descr="C:\Users\Temp45\Desktop\FlyingBird01.gif"/>
          <p:cNvPicPr>
            <a:picLocks noChangeAspect="1" noChangeArrowheads="1" noCrop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1502111" y="878762"/>
            <a:ext cx="720152" cy="6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2" name="Picture 7" descr="C:\Users\Temp45\Desktop\FlyingBird01.gif"/>
          <p:cNvPicPr>
            <a:picLocks noChangeAspect="1" noChangeArrowheads="1" noCrop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1862187" y="-114128"/>
            <a:ext cx="720152" cy="6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8" name="Picture 7" descr="C:\Users\Temp45\Desktop\FlyingBird01.gif"/>
          <p:cNvPicPr>
            <a:picLocks noChangeAspect="1" noChangeArrowheads="1" noCrop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1295400" y="278990"/>
            <a:ext cx="720152" cy="6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9" name="Right Arrow 9"/>
          <p:cNvSpPr/>
          <p:nvPr/>
        </p:nvSpPr>
        <p:spPr>
          <a:xfrm>
            <a:off x="-236220" y="802010"/>
            <a:ext cx="734459" cy="400177"/>
          </a:xfrm>
          <a:custGeom>
            <a:avLst/>
            <a:gdLst>
              <a:gd name="connsiteX0" fmla="*/ 0 w 1905000"/>
              <a:gd name="connsiteY0" fmla="*/ 235900 h 943598"/>
              <a:gd name="connsiteX1" fmla="*/ 1433201 w 1905000"/>
              <a:gd name="connsiteY1" fmla="*/ 235900 h 943598"/>
              <a:gd name="connsiteX2" fmla="*/ 1433201 w 1905000"/>
              <a:gd name="connsiteY2" fmla="*/ 0 h 943598"/>
              <a:gd name="connsiteX3" fmla="*/ 1905000 w 1905000"/>
              <a:gd name="connsiteY3" fmla="*/ 471799 h 943598"/>
              <a:gd name="connsiteX4" fmla="*/ 1433201 w 1905000"/>
              <a:gd name="connsiteY4" fmla="*/ 943598 h 943598"/>
              <a:gd name="connsiteX5" fmla="*/ 1433201 w 1905000"/>
              <a:gd name="connsiteY5" fmla="*/ 707699 h 943598"/>
              <a:gd name="connsiteX6" fmla="*/ 0 w 1905000"/>
              <a:gd name="connsiteY6" fmla="*/ 707699 h 943598"/>
              <a:gd name="connsiteX7" fmla="*/ 0 w 1905000"/>
              <a:gd name="connsiteY7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1433201 w 1905000"/>
              <a:gd name="connsiteY2" fmla="*/ 235900 h 943598"/>
              <a:gd name="connsiteX3" fmla="*/ 1433201 w 1905000"/>
              <a:gd name="connsiteY3" fmla="*/ 0 h 943598"/>
              <a:gd name="connsiteX4" fmla="*/ 1905000 w 1905000"/>
              <a:gd name="connsiteY4" fmla="*/ 471799 h 943598"/>
              <a:gd name="connsiteX5" fmla="*/ 1433201 w 1905000"/>
              <a:gd name="connsiteY5" fmla="*/ 943598 h 943598"/>
              <a:gd name="connsiteX6" fmla="*/ 1433201 w 1905000"/>
              <a:gd name="connsiteY6" fmla="*/ 707699 h 943598"/>
              <a:gd name="connsiteX7" fmla="*/ 0 w 1905000"/>
              <a:gd name="connsiteY7" fmla="*/ 707699 h 943598"/>
              <a:gd name="connsiteX8" fmla="*/ 0 w 1905000"/>
              <a:gd name="connsiteY8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0 w 1905000"/>
              <a:gd name="connsiteY8" fmla="*/ 707699 h 943598"/>
              <a:gd name="connsiteX9" fmla="*/ 0 w 1905000"/>
              <a:gd name="connsiteY9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333375 w 1905000"/>
              <a:gd name="connsiteY8" fmla="*/ 709613 h 943598"/>
              <a:gd name="connsiteX9" fmla="*/ 0 w 1905000"/>
              <a:gd name="connsiteY9" fmla="*/ 707699 h 943598"/>
              <a:gd name="connsiteX10" fmla="*/ 0 w 1905000"/>
              <a:gd name="connsiteY10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76313 w 1905000"/>
              <a:gd name="connsiteY2" fmla="*/ 1587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05000" h="943598">
                <a:moveTo>
                  <a:pt x="0" y="235900"/>
                </a:moveTo>
                <a:cubicBezTo>
                  <a:pt x="57150" y="156844"/>
                  <a:pt x="213519" y="403383"/>
                  <a:pt x="376238" y="390525"/>
                </a:cubicBezTo>
                <a:cubicBezTo>
                  <a:pt x="538957" y="377667"/>
                  <a:pt x="793855" y="156317"/>
                  <a:pt x="976313" y="158750"/>
                </a:cubicBezTo>
                <a:cubicBezTo>
                  <a:pt x="1158771" y="161183"/>
                  <a:pt x="1249790" y="176317"/>
                  <a:pt x="1433201" y="235900"/>
                </a:cubicBezTo>
                <a:lnTo>
                  <a:pt x="1433201" y="0"/>
                </a:lnTo>
                <a:lnTo>
                  <a:pt x="1905000" y="471799"/>
                </a:lnTo>
                <a:lnTo>
                  <a:pt x="1433201" y="943598"/>
                </a:lnTo>
                <a:lnTo>
                  <a:pt x="1433201" y="707699"/>
                </a:lnTo>
                <a:cubicBezTo>
                  <a:pt x="1235609" y="540908"/>
                  <a:pt x="1137392" y="511649"/>
                  <a:pt x="947738" y="514350"/>
                </a:cubicBezTo>
                <a:cubicBezTo>
                  <a:pt x="758084" y="517051"/>
                  <a:pt x="538956" y="777400"/>
                  <a:pt x="381000" y="809625"/>
                </a:cubicBezTo>
                <a:cubicBezTo>
                  <a:pt x="223044" y="841850"/>
                  <a:pt x="127000" y="741674"/>
                  <a:pt x="0" y="707699"/>
                </a:cubicBezTo>
                <a:lnTo>
                  <a:pt x="0" y="2359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62000">
                <a:schemeClr val="accent1">
                  <a:tint val="23500"/>
                  <a:satMod val="160000"/>
                  <a:alpha val="6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0" name="Right Arrow 9"/>
          <p:cNvSpPr/>
          <p:nvPr/>
        </p:nvSpPr>
        <p:spPr>
          <a:xfrm>
            <a:off x="-304800" y="1561212"/>
            <a:ext cx="734459" cy="400177"/>
          </a:xfrm>
          <a:custGeom>
            <a:avLst/>
            <a:gdLst>
              <a:gd name="connsiteX0" fmla="*/ 0 w 1905000"/>
              <a:gd name="connsiteY0" fmla="*/ 235900 h 943598"/>
              <a:gd name="connsiteX1" fmla="*/ 1433201 w 1905000"/>
              <a:gd name="connsiteY1" fmla="*/ 235900 h 943598"/>
              <a:gd name="connsiteX2" fmla="*/ 1433201 w 1905000"/>
              <a:gd name="connsiteY2" fmla="*/ 0 h 943598"/>
              <a:gd name="connsiteX3" fmla="*/ 1905000 w 1905000"/>
              <a:gd name="connsiteY3" fmla="*/ 471799 h 943598"/>
              <a:gd name="connsiteX4" fmla="*/ 1433201 w 1905000"/>
              <a:gd name="connsiteY4" fmla="*/ 943598 h 943598"/>
              <a:gd name="connsiteX5" fmla="*/ 1433201 w 1905000"/>
              <a:gd name="connsiteY5" fmla="*/ 707699 h 943598"/>
              <a:gd name="connsiteX6" fmla="*/ 0 w 1905000"/>
              <a:gd name="connsiteY6" fmla="*/ 707699 h 943598"/>
              <a:gd name="connsiteX7" fmla="*/ 0 w 1905000"/>
              <a:gd name="connsiteY7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1433201 w 1905000"/>
              <a:gd name="connsiteY2" fmla="*/ 235900 h 943598"/>
              <a:gd name="connsiteX3" fmla="*/ 1433201 w 1905000"/>
              <a:gd name="connsiteY3" fmla="*/ 0 h 943598"/>
              <a:gd name="connsiteX4" fmla="*/ 1905000 w 1905000"/>
              <a:gd name="connsiteY4" fmla="*/ 471799 h 943598"/>
              <a:gd name="connsiteX5" fmla="*/ 1433201 w 1905000"/>
              <a:gd name="connsiteY5" fmla="*/ 943598 h 943598"/>
              <a:gd name="connsiteX6" fmla="*/ 1433201 w 1905000"/>
              <a:gd name="connsiteY6" fmla="*/ 707699 h 943598"/>
              <a:gd name="connsiteX7" fmla="*/ 0 w 1905000"/>
              <a:gd name="connsiteY7" fmla="*/ 707699 h 943598"/>
              <a:gd name="connsiteX8" fmla="*/ 0 w 1905000"/>
              <a:gd name="connsiteY8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0 w 1905000"/>
              <a:gd name="connsiteY8" fmla="*/ 707699 h 943598"/>
              <a:gd name="connsiteX9" fmla="*/ 0 w 1905000"/>
              <a:gd name="connsiteY9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333375 w 1905000"/>
              <a:gd name="connsiteY8" fmla="*/ 709613 h 943598"/>
              <a:gd name="connsiteX9" fmla="*/ 0 w 1905000"/>
              <a:gd name="connsiteY9" fmla="*/ 707699 h 943598"/>
              <a:gd name="connsiteX10" fmla="*/ 0 w 1905000"/>
              <a:gd name="connsiteY10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76313 w 1905000"/>
              <a:gd name="connsiteY2" fmla="*/ 1587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05000" h="943598">
                <a:moveTo>
                  <a:pt x="0" y="235900"/>
                </a:moveTo>
                <a:cubicBezTo>
                  <a:pt x="57150" y="156844"/>
                  <a:pt x="213519" y="403383"/>
                  <a:pt x="376238" y="390525"/>
                </a:cubicBezTo>
                <a:cubicBezTo>
                  <a:pt x="538957" y="377667"/>
                  <a:pt x="793855" y="156317"/>
                  <a:pt x="976313" y="158750"/>
                </a:cubicBezTo>
                <a:cubicBezTo>
                  <a:pt x="1158771" y="161183"/>
                  <a:pt x="1249790" y="176317"/>
                  <a:pt x="1433201" y="235900"/>
                </a:cubicBezTo>
                <a:lnTo>
                  <a:pt x="1433201" y="0"/>
                </a:lnTo>
                <a:lnTo>
                  <a:pt x="1905000" y="471799"/>
                </a:lnTo>
                <a:lnTo>
                  <a:pt x="1433201" y="943598"/>
                </a:lnTo>
                <a:lnTo>
                  <a:pt x="1433201" y="707699"/>
                </a:lnTo>
                <a:cubicBezTo>
                  <a:pt x="1235609" y="540908"/>
                  <a:pt x="1137392" y="511649"/>
                  <a:pt x="947738" y="514350"/>
                </a:cubicBezTo>
                <a:cubicBezTo>
                  <a:pt x="758084" y="517051"/>
                  <a:pt x="538956" y="777400"/>
                  <a:pt x="381000" y="809625"/>
                </a:cubicBezTo>
                <a:cubicBezTo>
                  <a:pt x="223044" y="841850"/>
                  <a:pt x="127000" y="741674"/>
                  <a:pt x="0" y="707699"/>
                </a:cubicBezTo>
                <a:lnTo>
                  <a:pt x="0" y="2359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62000">
                <a:schemeClr val="accent1">
                  <a:tint val="23500"/>
                  <a:satMod val="160000"/>
                  <a:alpha val="6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1" name="Right Arrow 9"/>
          <p:cNvSpPr/>
          <p:nvPr/>
        </p:nvSpPr>
        <p:spPr>
          <a:xfrm>
            <a:off x="9524" y="1183887"/>
            <a:ext cx="734459" cy="400177"/>
          </a:xfrm>
          <a:custGeom>
            <a:avLst/>
            <a:gdLst>
              <a:gd name="connsiteX0" fmla="*/ 0 w 1905000"/>
              <a:gd name="connsiteY0" fmla="*/ 235900 h 943598"/>
              <a:gd name="connsiteX1" fmla="*/ 1433201 w 1905000"/>
              <a:gd name="connsiteY1" fmla="*/ 235900 h 943598"/>
              <a:gd name="connsiteX2" fmla="*/ 1433201 w 1905000"/>
              <a:gd name="connsiteY2" fmla="*/ 0 h 943598"/>
              <a:gd name="connsiteX3" fmla="*/ 1905000 w 1905000"/>
              <a:gd name="connsiteY3" fmla="*/ 471799 h 943598"/>
              <a:gd name="connsiteX4" fmla="*/ 1433201 w 1905000"/>
              <a:gd name="connsiteY4" fmla="*/ 943598 h 943598"/>
              <a:gd name="connsiteX5" fmla="*/ 1433201 w 1905000"/>
              <a:gd name="connsiteY5" fmla="*/ 707699 h 943598"/>
              <a:gd name="connsiteX6" fmla="*/ 0 w 1905000"/>
              <a:gd name="connsiteY6" fmla="*/ 707699 h 943598"/>
              <a:gd name="connsiteX7" fmla="*/ 0 w 1905000"/>
              <a:gd name="connsiteY7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1433201 w 1905000"/>
              <a:gd name="connsiteY2" fmla="*/ 235900 h 943598"/>
              <a:gd name="connsiteX3" fmla="*/ 1433201 w 1905000"/>
              <a:gd name="connsiteY3" fmla="*/ 0 h 943598"/>
              <a:gd name="connsiteX4" fmla="*/ 1905000 w 1905000"/>
              <a:gd name="connsiteY4" fmla="*/ 471799 h 943598"/>
              <a:gd name="connsiteX5" fmla="*/ 1433201 w 1905000"/>
              <a:gd name="connsiteY5" fmla="*/ 943598 h 943598"/>
              <a:gd name="connsiteX6" fmla="*/ 1433201 w 1905000"/>
              <a:gd name="connsiteY6" fmla="*/ 707699 h 943598"/>
              <a:gd name="connsiteX7" fmla="*/ 0 w 1905000"/>
              <a:gd name="connsiteY7" fmla="*/ 707699 h 943598"/>
              <a:gd name="connsiteX8" fmla="*/ 0 w 1905000"/>
              <a:gd name="connsiteY8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0 w 1905000"/>
              <a:gd name="connsiteY8" fmla="*/ 707699 h 943598"/>
              <a:gd name="connsiteX9" fmla="*/ 0 w 1905000"/>
              <a:gd name="connsiteY9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333375 w 1905000"/>
              <a:gd name="connsiteY8" fmla="*/ 709613 h 943598"/>
              <a:gd name="connsiteX9" fmla="*/ 0 w 1905000"/>
              <a:gd name="connsiteY9" fmla="*/ 707699 h 943598"/>
              <a:gd name="connsiteX10" fmla="*/ 0 w 1905000"/>
              <a:gd name="connsiteY10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42900 w 1905000"/>
              <a:gd name="connsiteY1" fmla="*/ 233363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19163 w 1905000"/>
              <a:gd name="connsiteY2" fmla="*/ 22860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19163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1019175 w 1905000"/>
              <a:gd name="connsiteY8" fmla="*/ 714375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1550 w 1905000"/>
              <a:gd name="connsiteY8" fmla="*/ 557212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33375 w 1905000"/>
              <a:gd name="connsiteY9" fmla="*/ 709613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76313 w 1905000"/>
              <a:gd name="connsiteY8" fmla="*/ 528637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28688 w 1905000"/>
              <a:gd name="connsiteY2" fmla="*/ 1714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  <a:gd name="connsiteX0" fmla="*/ 0 w 1905000"/>
              <a:gd name="connsiteY0" fmla="*/ 235900 h 943598"/>
              <a:gd name="connsiteX1" fmla="*/ 376238 w 1905000"/>
              <a:gd name="connsiteY1" fmla="*/ 390525 h 943598"/>
              <a:gd name="connsiteX2" fmla="*/ 976313 w 1905000"/>
              <a:gd name="connsiteY2" fmla="*/ 158750 h 943598"/>
              <a:gd name="connsiteX3" fmla="*/ 1433201 w 1905000"/>
              <a:gd name="connsiteY3" fmla="*/ 235900 h 943598"/>
              <a:gd name="connsiteX4" fmla="*/ 1433201 w 1905000"/>
              <a:gd name="connsiteY4" fmla="*/ 0 h 943598"/>
              <a:gd name="connsiteX5" fmla="*/ 1905000 w 1905000"/>
              <a:gd name="connsiteY5" fmla="*/ 471799 h 943598"/>
              <a:gd name="connsiteX6" fmla="*/ 1433201 w 1905000"/>
              <a:gd name="connsiteY6" fmla="*/ 943598 h 943598"/>
              <a:gd name="connsiteX7" fmla="*/ 1433201 w 1905000"/>
              <a:gd name="connsiteY7" fmla="*/ 707699 h 943598"/>
              <a:gd name="connsiteX8" fmla="*/ 947738 w 1905000"/>
              <a:gd name="connsiteY8" fmla="*/ 514350 h 943598"/>
              <a:gd name="connsiteX9" fmla="*/ 381000 w 1905000"/>
              <a:gd name="connsiteY9" fmla="*/ 809625 h 943598"/>
              <a:gd name="connsiteX10" fmla="*/ 0 w 1905000"/>
              <a:gd name="connsiteY10" fmla="*/ 707699 h 943598"/>
              <a:gd name="connsiteX11" fmla="*/ 0 w 1905000"/>
              <a:gd name="connsiteY11" fmla="*/ 235900 h 943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905000" h="943598">
                <a:moveTo>
                  <a:pt x="0" y="235900"/>
                </a:moveTo>
                <a:cubicBezTo>
                  <a:pt x="57150" y="156844"/>
                  <a:pt x="213519" y="403383"/>
                  <a:pt x="376238" y="390525"/>
                </a:cubicBezTo>
                <a:cubicBezTo>
                  <a:pt x="538957" y="377667"/>
                  <a:pt x="793855" y="156317"/>
                  <a:pt x="976313" y="158750"/>
                </a:cubicBezTo>
                <a:cubicBezTo>
                  <a:pt x="1158771" y="161183"/>
                  <a:pt x="1249790" y="176317"/>
                  <a:pt x="1433201" y="235900"/>
                </a:cubicBezTo>
                <a:lnTo>
                  <a:pt x="1433201" y="0"/>
                </a:lnTo>
                <a:lnTo>
                  <a:pt x="1905000" y="471799"/>
                </a:lnTo>
                <a:lnTo>
                  <a:pt x="1433201" y="943598"/>
                </a:lnTo>
                <a:lnTo>
                  <a:pt x="1433201" y="707699"/>
                </a:lnTo>
                <a:cubicBezTo>
                  <a:pt x="1235609" y="540908"/>
                  <a:pt x="1137392" y="511649"/>
                  <a:pt x="947738" y="514350"/>
                </a:cubicBezTo>
                <a:cubicBezTo>
                  <a:pt x="758084" y="517051"/>
                  <a:pt x="538956" y="777400"/>
                  <a:pt x="381000" y="809625"/>
                </a:cubicBezTo>
                <a:cubicBezTo>
                  <a:pt x="223044" y="841850"/>
                  <a:pt x="127000" y="741674"/>
                  <a:pt x="0" y="707699"/>
                </a:cubicBezTo>
                <a:lnTo>
                  <a:pt x="0" y="23590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62000">
                <a:schemeClr val="accent1">
                  <a:tint val="23500"/>
                  <a:satMod val="160000"/>
                  <a:alpha val="69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3" name="Rectangle 212"/>
          <p:cNvSpPr/>
          <p:nvPr/>
        </p:nvSpPr>
        <p:spPr>
          <a:xfrm>
            <a:off x="457200" y="1049160"/>
            <a:ext cx="824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Wind </a:t>
            </a:r>
          </a:p>
        </p:txBody>
      </p:sp>
    </p:spTree>
    <p:extLst>
      <p:ext uri="{BB962C8B-B14F-4D97-AF65-F5344CB8AC3E}">
        <p14:creationId xmlns:p14="http://schemas.microsoft.com/office/powerpoint/2010/main" val="979131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5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75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4.44444E-6 L 0.1125 -4.44444E-6 " pathEditMode="relative" rAng="0" ptsTypes="AA">
                                      <p:cBhvr>
                                        <p:cTn id="15" dur="75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25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35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4.44444E-6 L 0.1125 -4.44444E-6 " pathEditMode="relative" rAng="0" ptsTypes="AA">
                                      <p:cBhvr>
                                        <p:cTn id="17" dur="75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25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35" presetClass="pat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4.44444E-6 L 0.1125 -4.44444E-6 " pathEditMode="relative" rAng="0" ptsTypes="AA">
                                      <p:cBhvr>
                                        <p:cTn id="19" dur="75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2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05556E-6 4.93066E-7 L 1.21059 0.01171 " pathEditMode="relative" rAng="0" ptsTypes="AA">
                                      <p:cBhvr>
                                        <p:cTn id="30" dur="5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521" y="58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4.09861E-6 L 1.26059 0.01109 " pathEditMode="relative" rAng="0" ptsTypes="AA">
                                      <p:cBhvr>
                                        <p:cTn id="32" dur="5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021" y="555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409 0.01358 L 1.22257 0.01358 " pathEditMode="relative" rAng="0" ptsTypes="AA">
                                      <p:cBhvr>
                                        <p:cTn id="34" dur="5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333" y="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5.39291E-7 L 1.17274 0.11186 " pathEditMode="relative" rAng="0" ptsTypes="AA">
                                      <p:cBhvr>
                                        <p:cTn id="36" dur="5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628" y="5578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2.80431E-6 L 1.2665 -0.14977 " pathEditMode="relative" rAng="0" ptsTypes="AA">
                                      <p:cBhvr>
                                        <p:cTn id="38" dur="5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316" y="-74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500"/>
                            </p:stCondLst>
                            <p:childTnLst>
                              <p:par>
                                <p:cTn id="40" presetID="8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1" dur="1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0139 0.05549 L 0.17222 0.05549 L 0.18333 -0.03453 L 0.20278 -0.00987 L 0.22014 0.00493 L 0.24514 0.00986 L 0.26319 0.00616 L 0.27292 -0.00493 L 0.29097 0.01726 L 0.31042 0.03206 L 0.32986 0.03946 L 0.34236 0.04192 L 0.36181 0.04562 L 0.37222 0.05055 " pathEditMode="relative" ptsTypes="AAAAAAAAAAAAAAA">
                                      <p:cBhvr>
                                        <p:cTn id="52" dur="2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3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0.00863 L 0.00261 0.02096 L 0.1283 0.01757 L 0.1382 -0.04131 L 0.14861 -0.02065 L 0.17379 -0.00216 L 0.2007 0.00771 L 0.22344 0.00555 L 0.24549 -0.00216 L 0.25035 -0.00432 L 0.27552 0.02189 L 0.3007 0.03607 L 0.3184 0.03822 L 0.33073 0.03822 L 0.38229 0.04901 " pathEditMode="relative" rAng="0" ptsTypes="AAAAAAAAAAAAAAA">
                                      <p:cBhvr>
                                        <p:cTn id="54" dur="2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115" y="12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00"/>
                            </p:stCondLst>
                            <p:childTnLst>
                              <p:par>
                                <p:cTn id="56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 animBg="1"/>
      <p:bldP spid="204" grpId="0" animBg="1"/>
      <p:bldP spid="203" grpId="0" animBg="1"/>
      <p:bldP spid="202" grpId="0" animBg="1"/>
      <p:bldP spid="2048" grpId="0" animBg="1"/>
      <p:bldP spid="2058" grpId="0" animBg="1"/>
      <p:bldP spid="2058" grpId="1" animBg="1"/>
      <p:bldP spid="2058" grpId="2" animBg="1"/>
      <p:bldP spid="119" grpId="0" animBg="1"/>
      <p:bldP spid="119" grpId="1" animBg="1"/>
      <p:bldP spid="119" grpId="2" animBg="1"/>
      <p:bldP spid="159" grpId="0" animBg="1"/>
      <p:bldP spid="159" grpId="1" animBg="1"/>
      <p:bldP spid="160" grpId="0" animBg="1"/>
      <p:bldP spid="160" grpId="1" animBg="1"/>
      <p:bldP spid="161" grpId="0" animBg="1"/>
      <p:bldP spid="161" grpId="1" animBg="1"/>
      <p:bldP spid="2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Picture 15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55" name="TextBox 154"/>
          <p:cNvSpPr txBox="1"/>
          <p:nvPr/>
        </p:nvSpPr>
        <p:spPr>
          <a:xfrm>
            <a:off x="-76200" y="145813"/>
            <a:ext cx="6215912" cy="430887"/>
          </a:xfrm>
          <a:prstGeom prst="rect">
            <a:avLst/>
          </a:prstGeom>
          <a:noFill/>
          <a:effectLst>
            <a:softEdge rad="63500"/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FFFF00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r>
              <a:rPr lang="en-IN" sz="2200" b="1" dirty="0">
                <a:solidFill>
                  <a:schemeClr val="tx1"/>
                </a:solidFill>
                <a:effectLst/>
                <a:latin typeface="Tw Cen MT" panose="020B0602020104020603" pitchFamily="34" charset="0"/>
              </a:rPr>
              <a:t>Stages in </a:t>
            </a:r>
            <a:r>
              <a:rPr lang="en-IN" sz="2200" b="1" dirty="0" smtClean="0">
                <a:solidFill>
                  <a:schemeClr val="tx1"/>
                </a:solidFill>
                <a:effectLst/>
                <a:latin typeface="Tw Cen MT" panose="020B0602020104020603" pitchFamily="34" charset="0"/>
              </a:rPr>
              <a:t>electric generator using </a:t>
            </a:r>
            <a:r>
              <a:rPr lang="en-IN" sz="2200" b="1" dirty="0">
                <a:solidFill>
                  <a:schemeClr val="tx1"/>
                </a:solidFill>
                <a:effectLst/>
                <a:latin typeface="Tw Cen MT" panose="020B0602020104020603" pitchFamily="34" charset="0"/>
              </a:rPr>
              <a:t>wind energy</a:t>
            </a:r>
          </a:p>
        </p:txBody>
      </p:sp>
      <p:grpSp>
        <p:nvGrpSpPr>
          <p:cNvPr id="212" name="Group 211"/>
          <p:cNvGrpSpPr/>
          <p:nvPr/>
        </p:nvGrpSpPr>
        <p:grpSpPr>
          <a:xfrm>
            <a:off x="583829" y="902142"/>
            <a:ext cx="2039833" cy="790400"/>
            <a:chOff x="165205" y="745538"/>
            <a:chExt cx="2039833" cy="790400"/>
          </a:xfrm>
        </p:grpSpPr>
        <p:sp>
          <p:nvSpPr>
            <p:cNvPr id="214" name="Cube 213"/>
            <p:cNvSpPr/>
            <p:nvPr/>
          </p:nvSpPr>
          <p:spPr>
            <a:xfrm>
              <a:off x="214313" y="745538"/>
              <a:ext cx="1990725" cy="790400"/>
            </a:xfrm>
            <a:prstGeom prst="cube">
              <a:avLst>
                <a:gd name="adj" fmla="val 15634"/>
              </a:avLst>
            </a:prstGeom>
            <a:solidFill>
              <a:srgbClr val="C00000"/>
            </a:solidFill>
            <a:ln w="19050">
              <a:noFill/>
            </a:ln>
          </p:spPr>
          <p:txBody>
            <a:bodyPr wrap="square">
              <a:spAutoFit/>
            </a:bodyPr>
            <a:lstStyle/>
            <a:p>
              <a:pPr algn="ctr"/>
              <a:endParaRPr lang="en-IN" dirty="0">
                <a:solidFill>
                  <a:srgbClr val="000099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215" name="Rectangle 214"/>
            <p:cNvSpPr/>
            <p:nvPr/>
          </p:nvSpPr>
          <p:spPr>
            <a:xfrm>
              <a:off x="165205" y="887247"/>
              <a:ext cx="1936242" cy="64633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IN" dirty="0">
                  <a:solidFill>
                    <a:prstClr val="white"/>
                  </a:solidFill>
                  <a:effectLst>
                    <a:outerShdw blurRad="50800" dist="50800" dir="5400000" algn="ctr" rotWithShape="0">
                      <a:prstClr val="black"/>
                    </a:outerShdw>
                  </a:effectLst>
                  <a:latin typeface="Berlin Sans FB Demi" panose="020E0802020502020306" pitchFamily="34" charset="0"/>
                </a:rPr>
                <a:t>Wind with</a:t>
              </a:r>
            </a:p>
            <a:p>
              <a:pPr algn="ctr"/>
              <a:r>
                <a:rPr lang="en-IN" dirty="0" smtClean="0">
                  <a:solidFill>
                    <a:prstClr val="white"/>
                  </a:solidFill>
                  <a:effectLst>
                    <a:outerShdw blurRad="50800" dist="50800" dir="5400000" algn="ctr" rotWithShape="0">
                      <a:prstClr val="black"/>
                    </a:outerShdw>
                  </a:effectLst>
                  <a:latin typeface="Berlin Sans FB Demi" panose="020E0802020502020306" pitchFamily="34" charset="0"/>
                </a:rPr>
                <a:t>required velocity</a:t>
              </a:r>
              <a:endParaRPr lang="en-IN" dirty="0">
                <a:solidFill>
                  <a:prstClr val="white"/>
                </a:solidFill>
                <a:effectLst>
                  <a:outerShdw blurRad="50800" dist="50800" dir="5400000" algn="ctr" rotWithShape="0">
                    <a:prstClr val="black"/>
                  </a:outerShdw>
                </a:effectLst>
                <a:latin typeface="Berlin Sans FB Demi" panose="020E0802020502020306" pitchFamily="34" charset="0"/>
              </a:endParaRPr>
            </a:p>
          </p:txBody>
        </p:sp>
      </p:grpSp>
      <p:sp>
        <p:nvSpPr>
          <p:cNvPr id="216" name="Right Arrow 215"/>
          <p:cNvSpPr/>
          <p:nvPr/>
        </p:nvSpPr>
        <p:spPr>
          <a:xfrm>
            <a:off x="2571750" y="1168770"/>
            <a:ext cx="416365" cy="257145"/>
          </a:xfrm>
          <a:prstGeom prst="rightArrow">
            <a:avLst>
              <a:gd name="adj1" fmla="val 50000"/>
              <a:gd name="adj2" fmla="val 68520"/>
            </a:avLst>
          </a:prstGeom>
          <a:solidFill>
            <a:schemeClr val="tx1"/>
          </a:solidFill>
          <a:ln w="19050"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>
            <a:spAutoFit/>
          </a:bodyPr>
          <a:lstStyle/>
          <a:p>
            <a:pPr algn="ctr"/>
            <a:endParaRPr lang="en-IN">
              <a:solidFill>
                <a:srgbClr val="000099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217" name="Group 216"/>
          <p:cNvGrpSpPr/>
          <p:nvPr/>
        </p:nvGrpSpPr>
        <p:grpSpPr>
          <a:xfrm>
            <a:off x="2980876" y="902142"/>
            <a:ext cx="1812171" cy="790400"/>
            <a:chOff x="253216" y="745538"/>
            <a:chExt cx="1812171" cy="790400"/>
          </a:xfrm>
        </p:grpSpPr>
        <p:sp>
          <p:nvSpPr>
            <p:cNvPr id="218" name="Cube 217"/>
            <p:cNvSpPr/>
            <p:nvPr/>
          </p:nvSpPr>
          <p:spPr>
            <a:xfrm>
              <a:off x="255637" y="745538"/>
              <a:ext cx="1809750" cy="790400"/>
            </a:xfrm>
            <a:prstGeom prst="cube">
              <a:avLst>
                <a:gd name="adj" fmla="val 15634"/>
              </a:avLst>
            </a:prstGeom>
            <a:solidFill>
              <a:srgbClr val="C00000"/>
            </a:solidFill>
            <a:ln w="19050">
              <a:noFill/>
            </a:ln>
          </p:spPr>
          <p:txBody>
            <a:bodyPr wrap="square">
              <a:spAutoFit/>
            </a:bodyPr>
            <a:lstStyle/>
            <a:p>
              <a:pPr algn="ctr"/>
              <a:endParaRPr lang="en-IN" dirty="0">
                <a:solidFill>
                  <a:srgbClr val="000099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219" name="Rectangle 218"/>
            <p:cNvSpPr/>
            <p:nvPr/>
          </p:nvSpPr>
          <p:spPr>
            <a:xfrm>
              <a:off x="253216" y="887247"/>
              <a:ext cx="1760220" cy="64633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IN" dirty="0">
                  <a:solidFill>
                    <a:prstClr val="white"/>
                  </a:solidFill>
                  <a:effectLst>
                    <a:outerShdw blurRad="50800" dist="50800" dir="5400000" algn="ctr" rotWithShape="0">
                      <a:prstClr val="black"/>
                    </a:outerShdw>
                  </a:effectLst>
                  <a:latin typeface="Berlin Sans FB Demi" panose="020E0802020502020306" pitchFamily="34" charset="0"/>
                </a:rPr>
                <a:t>Wind Turbine</a:t>
              </a:r>
            </a:p>
            <a:p>
              <a:pPr algn="ctr"/>
              <a:r>
                <a:rPr lang="en-IN" dirty="0">
                  <a:solidFill>
                    <a:prstClr val="white"/>
                  </a:solidFill>
                  <a:effectLst>
                    <a:outerShdw blurRad="50800" dist="50800" dir="5400000" algn="ctr" rotWithShape="0">
                      <a:prstClr val="black"/>
                    </a:outerShdw>
                  </a:effectLst>
                  <a:latin typeface="Berlin Sans FB Demi" panose="020E0802020502020306" pitchFamily="34" charset="0"/>
                </a:rPr>
                <a:t>with large </a:t>
              </a:r>
              <a:r>
                <a:rPr lang="en-IN" dirty="0" smtClean="0">
                  <a:solidFill>
                    <a:prstClr val="white"/>
                  </a:solidFill>
                  <a:effectLst>
                    <a:outerShdw blurRad="50800" dist="50800" dir="5400000" algn="ctr" rotWithShape="0">
                      <a:prstClr val="black"/>
                    </a:outerShdw>
                  </a:effectLst>
                  <a:latin typeface="Berlin Sans FB Demi" panose="020E0802020502020306" pitchFamily="34" charset="0"/>
                </a:rPr>
                <a:t>fans</a:t>
              </a:r>
              <a:endParaRPr lang="en-IN" dirty="0">
                <a:solidFill>
                  <a:prstClr val="white"/>
                </a:solidFill>
                <a:effectLst>
                  <a:outerShdw blurRad="50800" dist="50800" dir="5400000" algn="ctr" rotWithShape="0">
                    <a:prstClr val="black"/>
                  </a:outerShdw>
                </a:effectLst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220" name="Group 219"/>
          <p:cNvGrpSpPr/>
          <p:nvPr/>
        </p:nvGrpSpPr>
        <p:grpSpPr>
          <a:xfrm>
            <a:off x="2934041" y="2041542"/>
            <a:ext cx="1809750" cy="490776"/>
            <a:chOff x="304800" y="895350"/>
            <a:chExt cx="1809750" cy="490776"/>
          </a:xfrm>
        </p:grpSpPr>
        <p:sp>
          <p:nvSpPr>
            <p:cNvPr id="221" name="Cube 220"/>
            <p:cNvSpPr/>
            <p:nvPr/>
          </p:nvSpPr>
          <p:spPr>
            <a:xfrm>
              <a:off x="304800" y="895350"/>
              <a:ext cx="1809750" cy="490776"/>
            </a:xfrm>
            <a:prstGeom prst="cube">
              <a:avLst>
                <a:gd name="adj" fmla="val 15634"/>
              </a:avLst>
            </a:prstGeom>
            <a:solidFill>
              <a:srgbClr val="C00000"/>
            </a:solidFill>
            <a:ln w="19050">
              <a:noFill/>
            </a:ln>
          </p:spPr>
          <p:txBody>
            <a:bodyPr wrap="square">
              <a:spAutoFit/>
            </a:bodyPr>
            <a:lstStyle/>
            <a:p>
              <a:pPr algn="ctr"/>
              <a:endParaRPr lang="en-IN" dirty="0">
                <a:solidFill>
                  <a:srgbClr val="000099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222" name="Rectangle 221"/>
            <p:cNvSpPr/>
            <p:nvPr/>
          </p:nvSpPr>
          <p:spPr>
            <a:xfrm>
              <a:off x="386566" y="998838"/>
              <a:ext cx="1600200" cy="36933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IN" dirty="0">
                  <a:solidFill>
                    <a:prstClr val="white"/>
                  </a:solidFill>
                  <a:effectLst>
                    <a:outerShdw blurRad="50800" dist="50800" dir="5400000" algn="ctr" rotWithShape="0">
                      <a:prstClr val="black"/>
                    </a:outerShdw>
                  </a:effectLst>
                  <a:latin typeface="Berlin Sans FB Demi" panose="020E0802020502020306" pitchFamily="34" charset="0"/>
                </a:rPr>
                <a:t>Generator</a:t>
              </a:r>
            </a:p>
          </p:txBody>
        </p:sp>
      </p:grpSp>
      <p:sp>
        <p:nvSpPr>
          <p:cNvPr id="223" name="Right Arrow 222"/>
          <p:cNvSpPr/>
          <p:nvPr/>
        </p:nvSpPr>
        <p:spPr>
          <a:xfrm rot="5400000">
            <a:off x="3593230" y="1759820"/>
            <a:ext cx="416365" cy="257145"/>
          </a:xfrm>
          <a:prstGeom prst="rightArrow">
            <a:avLst>
              <a:gd name="adj1" fmla="val 50000"/>
              <a:gd name="adj2" fmla="val 68520"/>
            </a:avLst>
          </a:prstGeom>
          <a:solidFill>
            <a:schemeClr val="tx1"/>
          </a:solidFill>
          <a:ln w="19050"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>
            <a:spAutoFit/>
          </a:bodyPr>
          <a:lstStyle/>
          <a:p>
            <a:pPr algn="ctr"/>
            <a:endParaRPr lang="en-IN">
              <a:solidFill>
                <a:srgbClr val="000099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224" name="Group 223"/>
          <p:cNvGrpSpPr/>
          <p:nvPr/>
        </p:nvGrpSpPr>
        <p:grpSpPr>
          <a:xfrm>
            <a:off x="560906" y="2091690"/>
            <a:ext cx="2009353" cy="490776"/>
            <a:chOff x="195685" y="927100"/>
            <a:chExt cx="2009353" cy="490776"/>
          </a:xfrm>
        </p:grpSpPr>
        <p:sp>
          <p:nvSpPr>
            <p:cNvPr id="225" name="Cube 224"/>
            <p:cNvSpPr/>
            <p:nvPr/>
          </p:nvSpPr>
          <p:spPr>
            <a:xfrm>
              <a:off x="214313" y="927100"/>
              <a:ext cx="1990725" cy="490776"/>
            </a:xfrm>
            <a:prstGeom prst="cube">
              <a:avLst>
                <a:gd name="adj" fmla="val 15634"/>
              </a:avLst>
            </a:prstGeom>
            <a:solidFill>
              <a:srgbClr val="C00000"/>
            </a:solidFill>
            <a:ln w="19050">
              <a:noFill/>
            </a:ln>
          </p:spPr>
          <p:txBody>
            <a:bodyPr wrap="square">
              <a:spAutoFit/>
            </a:bodyPr>
            <a:lstStyle/>
            <a:p>
              <a:pPr algn="ctr"/>
              <a:endParaRPr lang="en-IN" dirty="0">
                <a:solidFill>
                  <a:srgbClr val="000099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226" name="Rectangle 225"/>
            <p:cNvSpPr/>
            <p:nvPr/>
          </p:nvSpPr>
          <p:spPr>
            <a:xfrm>
              <a:off x="195685" y="1025746"/>
              <a:ext cx="1936242" cy="36933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IN" dirty="0" smtClean="0">
                  <a:solidFill>
                    <a:prstClr val="white"/>
                  </a:solidFill>
                  <a:effectLst>
                    <a:outerShdw blurRad="50800" dist="50800" dir="5400000" algn="ctr" rotWithShape="0">
                      <a:prstClr val="black"/>
                    </a:outerShdw>
                  </a:effectLst>
                  <a:latin typeface="Berlin Sans FB Demi" panose="020E0802020502020306" pitchFamily="34" charset="0"/>
                </a:rPr>
                <a:t>Electrical energy</a:t>
              </a:r>
              <a:endParaRPr lang="en-IN" dirty="0">
                <a:solidFill>
                  <a:prstClr val="white"/>
                </a:solidFill>
                <a:effectLst>
                  <a:outerShdw blurRad="50800" dist="50800" dir="5400000" algn="ctr" rotWithShape="0">
                    <a:prstClr val="black"/>
                  </a:outerShdw>
                </a:effectLst>
                <a:latin typeface="Berlin Sans FB Demi" panose="020E0802020502020306" pitchFamily="34" charset="0"/>
              </a:endParaRPr>
            </a:p>
          </p:txBody>
        </p:sp>
      </p:grpSp>
      <p:sp>
        <p:nvSpPr>
          <p:cNvPr id="227" name="Right Arrow 226"/>
          <p:cNvSpPr/>
          <p:nvPr/>
        </p:nvSpPr>
        <p:spPr>
          <a:xfrm flipH="1">
            <a:off x="2516551" y="2199616"/>
            <a:ext cx="416365" cy="257145"/>
          </a:xfrm>
          <a:prstGeom prst="rightArrow">
            <a:avLst>
              <a:gd name="adj1" fmla="val 50000"/>
              <a:gd name="adj2" fmla="val 68520"/>
            </a:avLst>
          </a:prstGeom>
          <a:solidFill>
            <a:schemeClr val="tx1"/>
          </a:solidFill>
          <a:ln w="19050"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>
            <a:spAutoFit/>
          </a:bodyPr>
          <a:lstStyle/>
          <a:p>
            <a:pPr algn="ctr"/>
            <a:endParaRPr lang="en-IN">
              <a:solidFill>
                <a:srgbClr val="000099"/>
              </a:solidFill>
              <a:latin typeface="Berlin Sans FB Demi" panose="020E0802020502020306" pitchFamily="34" charset="0"/>
            </a:endParaRPr>
          </a:p>
        </p:txBody>
      </p:sp>
      <p:sp>
        <p:nvSpPr>
          <p:cNvPr id="228" name="TextBox 227"/>
          <p:cNvSpPr txBox="1"/>
          <p:nvPr/>
        </p:nvSpPr>
        <p:spPr>
          <a:xfrm>
            <a:off x="304800" y="2647950"/>
            <a:ext cx="5054599" cy="707886"/>
          </a:xfrm>
          <a:prstGeom prst="rect">
            <a:avLst/>
          </a:prstGeom>
          <a:noFill/>
          <a:effectLst>
            <a:softEdge rad="63500"/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FFFF00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r>
              <a:rPr lang="en-IN" sz="2000" b="1" dirty="0" smtClean="0">
                <a:solidFill>
                  <a:schemeClr val="tx1"/>
                </a:solidFill>
                <a:effectLst/>
                <a:latin typeface="Tw Cen MT" panose="020B0602020104020603" pitchFamily="34" charset="0"/>
              </a:rPr>
              <a:t>Transformation </a:t>
            </a:r>
            <a:r>
              <a:rPr lang="en-IN" sz="2000" b="1" dirty="0">
                <a:solidFill>
                  <a:schemeClr val="tx1"/>
                </a:solidFill>
                <a:effectLst/>
                <a:latin typeface="Tw Cen MT" panose="020B0602020104020603" pitchFamily="34" charset="0"/>
              </a:rPr>
              <a:t>of energy in an electric generator using wind energy</a:t>
            </a:r>
          </a:p>
        </p:txBody>
      </p:sp>
      <p:grpSp>
        <p:nvGrpSpPr>
          <p:cNvPr id="229" name="Group 228"/>
          <p:cNvGrpSpPr/>
          <p:nvPr/>
        </p:nvGrpSpPr>
        <p:grpSpPr>
          <a:xfrm>
            <a:off x="504372" y="3533322"/>
            <a:ext cx="1815967" cy="721599"/>
            <a:chOff x="69999" y="644695"/>
            <a:chExt cx="1815967" cy="721599"/>
          </a:xfrm>
        </p:grpSpPr>
        <p:sp>
          <p:nvSpPr>
            <p:cNvPr id="230" name="Cube 229"/>
            <p:cNvSpPr/>
            <p:nvPr/>
          </p:nvSpPr>
          <p:spPr>
            <a:xfrm>
              <a:off x="82009" y="644695"/>
              <a:ext cx="1803957" cy="721599"/>
            </a:xfrm>
            <a:prstGeom prst="cube">
              <a:avLst>
                <a:gd name="adj" fmla="val 15634"/>
              </a:avLst>
            </a:prstGeom>
            <a:solidFill>
              <a:srgbClr val="6600FF"/>
            </a:solidFill>
            <a:ln w="19050">
              <a:noFill/>
            </a:ln>
          </p:spPr>
          <p:txBody>
            <a:bodyPr wrap="square">
              <a:spAutoFit/>
            </a:bodyPr>
            <a:lstStyle/>
            <a:p>
              <a:pPr algn="ctr"/>
              <a:endParaRPr lang="en-IN" dirty="0">
                <a:solidFill>
                  <a:srgbClr val="000099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231" name="Rectangle 230"/>
            <p:cNvSpPr/>
            <p:nvPr/>
          </p:nvSpPr>
          <p:spPr>
            <a:xfrm>
              <a:off x="69999" y="712081"/>
              <a:ext cx="1752203" cy="64633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IN" dirty="0" smtClean="0">
                  <a:solidFill>
                    <a:prstClr val="white"/>
                  </a:solidFill>
                  <a:effectLst>
                    <a:outerShdw blurRad="50800" dist="50800" dir="5400000" algn="ctr" rotWithShape="0">
                      <a:prstClr val="black"/>
                    </a:outerShdw>
                  </a:effectLst>
                  <a:latin typeface="Berlin Sans FB Demi" panose="020E0802020502020306" pitchFamily="34" charset="0"/>
                </a:rPr>
                <a:t>Kinetic energy in wind</a:t>
              </a:r>
              <a:endParaRPr lang="en-IN" dirty="0">
                <a:solidFill>
                  <a:prstClr val="white"/>
                </a:solidFill>
                <a:effectLst>
                  <a:outerShdw blurRad="50800" dist="50800" dir="5400000" algn="ctr" rotWithShape="0">
                    <a:prstClr val="black"/>
                  </a:outerShdw>
                </a:effectLst>
                <a:latin typeface="Berlin Sans FB Demi" panose="020E0802020502020306" pitchFamily="34" charset="0"/>
              </a:endParaRPr>
            </a:p>
          </p:txBody>
        </p:sp>
      </p:grpSp>
      <p:sp>
        <p:nvSpPr>
          <p:cNvPr id="232" name="Right Arrow 231"/>
          <p:cNvSpPr/>
          <p:nvPr/>
        </p:nvSpPr>
        <p:spPr>
          <a:xfrm>
            <a:off x="2250423" y="3765549"/>
            <a:ext cx="458002" cy="257145"/>
          </a:xfrm>
          <a:prstGeom prst="rightArrow">
            <a:avLst>
              <a:gd name="adj1" fmla="val 50000"/>
              <a:gd name="adj2" fmla="val 68520"/>
            </a:avLst>
          </a:prstGeom>
          <a:solidFill>
            <a:schemeClr val="tx1"/>
          </a:solidFill>
          <a:ln w="19050"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>
            <a:spAutoFit/>
          </a:bodyPr>
          <a:lstStyle/>
          <a:p>
            <a:pPr algn="ctr"/>
            <a:endParaRPr lang="en-IN">
              <a:solidFill>
                <a:srgbClr val="000099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233" name="Group 232"/>
          <p:cNvGrpSpPr/>
          <p:nvPr/>
        </p:nvGrpSpPr>
        <p:grpSpPr>
          <a:xfrm>
            <a:off x="2703813" y="3533322"/>
            <a:ext cx="1938050" cy="721599"/>
            <a:chOff x="564499" y="644695"/>
            <a:chExt cx="1938050" cy="721599"/>
          </a:xfrm>
        </p:grpSpPr>
        <p:sp>
          <p:nvSpPr>
            <p:cNvPr id="234" name="Cube 233"/>
            <p:cNvSpPr/>
            <p:nvPr/>
          </p:nvSpPr>
          <p:spPr>
            <a:xfrm>
              <a:off x="564499" y="644695"/>
              <a:ext cx="1938050" cy="721599"/>
            </a:xfrm>
            <a:prstGeom prst="cube">
              <a:avLst>
                <a:gd name="adj" fmla="val 15634"/>
              </a:avLst>
            </a:prstGeom>
            <a:solidFill>
              <a:srgbClr val="6600FF"/>
            </a:solidFill>
            <a:ln w="19050">
              <a:noFill/>
            </a:ln>
          </p:spPr>
          <p:txBody>
            <a:bodyPr wrap="square">
              <a:spAutoFit/>
            </a:bodyPr>
            <a:lstStyle/>
            <a:p>
              <a:pPr algn="ctr"/>
              <a:endParaRPr lang="en-IN" dirty="0">
                <a:solidFill>
                  <a:srgbClr val="000099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235" name="Rectangle 234"/>
            <p:cNvSpPr/>
            <p:nvPr/>
          </p:nvSpPr>
          <p:spPr>
            <a:xfrm>
              <a:off x="654126" y="708906"/>
              <a:ext cx="1738797" cy="64633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IN" dirty="0" smtClean="0">
                  <a:solidFill>
                    <a:prstClr val="white"/>
                  </a:solidFill>
                  <a:effectLst>
                    <a:outerShdw blurRad="50800" dist="50800" dir="5400000" algn="ctr" rotWithShape="0">
                      <a:prstClr val="black"/>
                    </a:outerShdw>
                  </a:effectLst>
                  <a:latin typeface="Berlin Sans FB Demi" panose="020E0802020502020306" pitchFamily="34" charset="0"/>
                </a:rPr>
                <a:t>Kinetic energy in turbine</a:t>
              </a:r>
              <a:endParaRPr lang="en-IN" dirty="0">
                <a:solidFill>
                  <a:prstClr val="white"/>
                </a:solidFill>
                <a:effectLst>
                  <a:outerShdw blurRad="50800" dist="50800" dir="5400000" algn="ctr" rotWithShape="0">
                    <a:prstClr val="black"/>
                  </a:outerShdw>
                </a:effectLst>
                <a:latin typeface="Berlin Sans FB Demi" panose="020E0802020502020306" pitchFamily="34" charset="0"/>
              </a:endParaRPr>
            </a:p>
          </p:txBody>
        </p:sp>
      </p:grpSp>
      <p:sp>
        <p:nvSpPr>
          <p:cNvPr id="236" name="Right Arrow 235"/>
          <p:cNvSpPr/>
          <p:nvPr/>
        </p:nvSpPr>
        <p:spPr>
          <a:xfrm>
            <a:off x="4580873" y="3765549"/>
            <a:ext cx="416365" cy="257145"/>
          </a:xfrm>
          <a:prstGeom prst="rightArrow">
            <a:avLst>
              <a:gd name="adj1" fmla="val 50000"/>
              <a:gd name="adj2" fmla="val 68520"/>
            </a:avLst>
          </a:prstGeom>
          <a:solidFill>
            <a:schemeClr val="tx1"/>
          </a:solidFill>
          <a:ln w="19050"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>
            <a:spAutoFit/>
          </a:bodyPr>
          <a:lstStyle/>
          <a:p>
            <a:pPr algn="ctr"/>
            <a:endParaRPr lang="en-IN">
              <a:solidFill>
                <a:srgbClr val="000099"/>
              </a:solidFill>
              <a:latin typeface="Berlin Sans FB Demi" panose="020E0802020502020306" pitchFamily="34" charset="0"/>
            </a:endParaRPr>
          </a:p>
        </p:txBody>
      </p:sp>
      <p:grpSp>
        <p:nvGrpSpPr>
          <p:cNvPr id="237" name="Group 236"/>
          <p:cNvGrpSpPr/>
          <p:nvPr/>
        </p:nvGrpSpPr>
        <p:grpSpPr>
          <a:xfrm>
            <a:off x="4981814" y="3534849"/>
            <a:ext cx="1247893" cy="718545"/>
            <a:chOff x="570299" y="781466"/>
            <a:chExt cx="1247893" cy="718545"/>
          </a:xfrm>
        </p:grpSpPr>
        <p:sp>
          <p:nvSpPr>
            <p:cNvPr id="238" name="Cube 237"/>
            <p:cNvSpPr/>
            <p:nvPr/>
          </p:nvSpPr>
          <p:spPr>
            <a:xfrm>
              <a:off x="582108" y="781466"/>
              <a:ext cx="1236084" cy="718545"/>
            </a:xfrm>
            <a:prstGeom prst="cube">
              <a:avLst>
                <a:gd name="adj" fmla="val 15634"/>
              </a:avLst>
            </a:prstGeom>
            <a:solidFill>
              <a:srgbClr val="6600FF"/>
            </a:solidFill>
            <a:ln w="19050">
              <a:noFill/>
            </a:ln>
          </p:spPr>
          <p:txBody>
            <a:bodyPr wrap="square">
              <a:spAutoFit/>
            </a:bodyPr>
            <a:lstStyle/>
            <a:p>
              <a:pPr algn="ctr"/>
              <a:endParaRPr lang="en-IN" dirty="0">
                <a:solidFill>
                  <a:srgbClr val="000099"/>
                </a:solidFill>
                <a:latin typeface="Berlin Sans FB Demi" panose="020E0802020502020306" pitchFamily="34" charset="0"/>
              </a:endParaRPr>
            </a:p>
          </p:txBody>
        </p:sp>
        <p:sp>
          <p:nvSpPr>
            <p:cNvPr id="239" name="Rectangle 238"/>
            <p:cNvSpPr/>
            <p:nvPr/>
          </p:nvSpPr>
          <p:spPr>
            <a:xfrm>
              <a:off x="570299" y="830097"/>
              <a:ext cx="1202254" cy="646331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square" anchor="ctr">
              <a:spAutoFit/>
            </a:bodyPr>
            <a:lstStyle/>
            <a:p>
              <a:pPr algn="ctr"/>
              <a:r>
                <a:rPr lang="en-IN" dirty="0" smtClean="0">
                  <a:solidFill>
                    <a:prstClr val="white"/>
                  </a:solidFill>
                  <a:effectLst>
                    <a:outerShdw blurRad="50800" dist="50800" dir="5400000" algn="ctr" rotWithShape="0">
                      <a:prstClr val="black"/>
                    </a:outerShdw>
                  </a:effectLst>
                  <a:latin typeface="Berlin Sans FB Demi" panose="020E0802020502020306" pitchFamily="34" charset="0"/>
                </a:rPr>
                <a:t>Electrical Energy</a:t>
              </a:r>
              <a:endParaRPr lang="en-IN" dirty="0">
                <a:solidFill>
                  <a:prstClr val="white"/>
                </a:solidFill>
                <a:effectLst>
                  <a:outerShdw blurRad="50800" dist="50800" dir="5400000" algn="ctr" rotWithShape="0">
                    <a:prstClr val="black"/>
                  </a:outerShdw>
                </a:effectLst>
                <a:latin typeface="Berlin Sans FB Demi" panose="020E0802020502020306" pitchFamily="34" charset="0"/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685800" y="546026"/>
            <a:ext cx="20063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Tw Cen MT" panose="020B0602020104020603" pitchFamily="34" charset="0"/>
              </a:rPr>
              <a:t>More than 15km/h</a:t>
            </a:r>
            <a:endParaRPr lang="en-US" dirty="0"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023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0" dur="indefinite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1" dur="indefinite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4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0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6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2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8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/>
      <p:bldP spid="216" grpId="0" animBg="1"/>
      <p:bldP spid="223" grpId="0" animBg="1"/>
      <p:bldP spid="227" grpId="0" animBg="1"/>
      <p:bldP spid="228" grpId="0"/>
      <p:bldP spid="232" grpId="0" animBg="1"/>
      <p:bldP spid="236" grpId="0" animBg="1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/>
          <p:cNvSpPr/>
          <p:nvPr/>
        </p:nvSpPr>
        <p:spPr>
          <a:xfrm>
            <a:off x="6" y="-16651"/>
            <a:ext cx="9143999" cy="5143500"/>
          </a:xfrm>
          <a:prstGeom prst="rect">
            <a:avLst/>
          </a:prstGeom>
          <a:gradFill>
            <a:gsLst>
              <a:gs pos="34000">
                <a:srgbClr val="00B0F0"/>
              </a:gs>
              <a:gs pos="7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3" name="Picture 5" descr="C:\Users\Temp45\Desktop\Grass_and_Stones_Ground_PNG_Clipar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" y="3040388"/>
            <a:ext cx="9143999" cy="2119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5" name="Rectangle 2054"/>
          <p:cNvSpPr/>
          <p:nvPr/>
        </p:nvSpPr>
        <p:spPr>
          <a:xfrm>
            <a:off x="5836915" y="3768245"/>
            <a:ext cx="918342" cy="463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1861483" y="1202187"/>
            <a:ext cx="332919" cy="346949"/>
          </a:xfrm>
          <a:prstGeom prst="roundRect">
            <a:avLst>
              <a:gd name="adj" fmla="val 27371"/>
            </a:avLst>
          </a:prstGeom>
          <a:solidFill>
            <a:schemeClr val="tx1"/>
          </a:solidFill>
          <a:ln w="28575">
            <a:solidFill>
              <a:schemeClr val="tx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/>
          <p:cNvGrpSpPr/>
          <p:nvPr/>
        </p:nvGrpSpPr>
        <p:grpSpPr>
          <a:xfrm>
            <a:off x="1825209" y="1567168"/>
            <a:ext cx="405467" cy="2932005"/>
            <a:chOff x="1720768" y="1771824"/>
            <a:chExt cx="568698" cy="3087969"/>
          </a:xfrm>
        </p:grpSpPr>
        <p:sp>
          <p:nvSpPr>
            <p:cNvPr id="4" name="Rounded Rectangle 3"/>
            <p:cNvSpPr/>
            <p:nvPr/>
          </p:nvSpPr>
          <p:spPr>
            <a:xfrm>
              <a:off x="1784889" y="1795764"/>
              <a:ext cx="430722" cy="3062641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ight Triangle 4"/>
            <p:cNvSpPr/>
            <p:nvPr/>
          </p:nvSpPr>
          <p:spPr>
            <a:xfrm>
              <a:off x="2211697" y="1771824"/>
              <a:ext cx="77769" cy="3087969"/>
            </a:xfrm>
            <a:prstGeom prst="rt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ight Triangle 6"/>
            <p:cNvSpPr/>
            <p:nvPr/>
          </p:nvSpPr>
          <p:spPr>
            <a:xfrm flipH="1">
              <a:off x="1720768" y="1795764"/>
              <a:ext cx="67072" cy="3064028"/>
            </a:xfrm>
            <a:prstGeom prst="rt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ounded Rectangle 35"/>
          <p:cNvSpPr/>
          <p:nvPr/>
        </p:nvSpPr>
        <p:spPr>
          <a:xfrm>
            <a:off x="1914990" y="1646564"/>
            <a:ext cx="221139" cy="258066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2028159" y="1661225"/>
            <a:ext cx="16299" cy="872828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/>
          <p:cNvSpPr/>
          <p:nvPr/>
        </p:nvSpPr>
        <p:spPr>
          <a:xfrm>
            <a:off x="1961800" y="1641541"/>
            <a:ext cx="138867" cy="45677"/>
          </a:xfrm>
          <a:prstGeom prst="roundRect">
            <a:avLst/>
          </a:prstGeom>
          <a:solidFill>
            <a:schemeClr val="tx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1914077" y="1980133"/>
            <a:ext cx="220017" cy="76130"/>
          </a:xfrm>
          <a:prstGeom prst="rect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1868325" y="1540689"/>
            <a:ext cx="314793" cy="70065"/>
            <a:chOff x="1822403" y="1901291"/>
            <a:chExt cx="733395" cy="70130"/>
          </a:xfrm>
        </p:grpSpPr>
        <p:sp>
          <p:nvSpPr>
            <p:cNvPr id="10" name="Rounded Rectangle 9"/>
            <p:cNvSpPr/>
            <p:nvPr/>
          </p:nvSpPr>
          <p:spPr>
            <a:xfrm>
              <a:off x="1822403" y="1901291"/>
              <a:ext cx="733395" cy="7013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1" name="Straight Connector 70"/>
            <p:cNvCxnSpPr/>
            <p:nvPr/>
          </p:nvCxnSpPr>
          <p:spPr>
            <a:xfrm>
              <a:off x="1872889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>
              <a:off x="1918587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>
              <a:off x="1958220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>
              <a:off x="2006900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>
              <a:off x="2052598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2092231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2130061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2175759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2215392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>
              <a:off x="2264072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>
              <a:off x="2309770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>
              <a:off x="2349403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2389880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>
              <a:off x="2438560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>
              <a:off x="2484258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2523891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8" name="Straight Connector 67"/>
          <p:cNvCxnSpPr/>
          <p:nvPr/>
        </p:nvCxnSpPr>
        <p:spPr>
          <a:xfrm flipH="1">
            <a:off x="2034980" y="2468975"/>
            <a:ext cx="1058" cy="201834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1904454" y="2585861"/>
            <a:ext cx="247835" cy="412166"/>
            <a:chOff x="2957057" y="3206339"/>
            <a:chExt cx="218011" cy="410185"/>
          </a:xfrm>
        </p:grpSpPr>
        <p:sp>
          <p:nvSpPr>
            <p:cNvPr id="69" name="Rounded Rectangle 68"/>
            <p:cNvSpPr/>
            <p:nvPr/>
          </p:nvSpPr>
          <p:spPr>
            <a:xfrm>
              <a:off x="2957057" y="3206339"/>
              <a:ext cx="218011" cy="410185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50000"/>
                <a:lumOff val="50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ounded Rectangle 71"/>
            <p:cNvSpPr/>
            <p:nvPr/>
          </p:nvSpPr>
          <p:spPr>
            <a:xfrm>
              <a:off x="2970933" y="3229422"/>
              <a:ext cx="195411" cy="364020"/>
            </a:xfrm>
            <a:prstGeom prst="roundRect">
              <a:avLst>
                <a:gd name="adj" fmla="val 12863"/>
              </a:avLst>
            </a:prstGeom>
            <a:solidFill>
              <a:schemeClr val="bg1">
                <a:lumMod val="85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/>
            <p:cNvCxnSpPr/>
            <p:nvPr/>
          </p:nvCxnSpPr>
          <p:spPr>
            <a:xfrm>
              <a:off x="3071964" y="3242442"/>
              <a:ext cx="0" cy="77364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ounded Rectangle 5"/>
            <p:cNvSpPr/>
            <p:nvPr/>
          </p:nvSpPr>
          <p:spPr>
            <a:xfrm>
              <a:off x="3005302" y="3290872"/>
              <a:ext cx="124944" cy="230334"/>
            </a:xfrm>
            <a:prstGeom prst="roundRect">
              <a:avLst>
                <a:gd name="adj" fmla="val 24348"/>
              </a:avLst>
            </a:prstGeom>
            <a:solidFill>
              <a:srgbClr val="00B0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2" name="Straight Connector 91"/>
            <p:cNvCxnSpPr/>
            <p:nvPr/>
          </p:nvCxnSpPr>
          <p:spPr>
            <a:xfrm>
              <a:off x="3070352" y="3525871"/>
              <a:ext cx="0" cy="62153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Rounded Rectangle 89"/>
            <p:cNvSpPr/>
            <p:nvPr/>
          </p:nvSpPr>
          <p:spPr>
            <a:xfrm>
              <a:off x="3035264" y="3521059"/>
              <a:ext cx="70804" cy="23708"/>
            </a:xfrm>
            <a:prstGeom prst="roundRect">
              <a:avLst/>
            </a:prstGeom>
            <a:solidFill>
              <a:srgbClr val="00B0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3033170" y="3270783"/>
              <a:ext cx="70804" cy="22114"/>
            </a:xfrm>
            <a:prstGeom prst="roundRect">
              <a:avLst/>
            </a:prstGeom>
            <a:solidFill>
              <a:srgbClr val="00B0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1995588" y="2608448"/>
            <a:ext cx="77643" cy="1421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ounded Rectangle 130"/>
          <p:cNvSpPr/>
          <p:nvPr/>
        </p:nvSpPr>
        <p:spPr>
          <a:xfrm>
            <a:off x="1995588" y="2576033"/>
            <a:ext cx="77643" cy="1421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/>
          <p:cNvGrpSpPr/>
          <p:nvPr/>
        </p:nvGrpSpPr>
        <p:grpSpPr>
          <a:xfrm>
            <a:off x="1725451" y="2690812"/>
            <a:ext cx="351384" cy="200334"/>
            <a:chOff x="4215053" y="2608561"/>
            <a:chExt cx="351384" cy="200520"/>
          </a:xfrm>
        </p:grpSpPr>
        <p:grpSp>
          <p:nvGrpSpPr>
            <p:cNvPr id="24" name="Group 23"/>
            <p:cNvGrpSpPr/>
            <p:nvPr/>
          </p:nvGrpSpPr>
          <p:grpSpPr>
            <a:xfrm>
              <a:off x="4215053" y="2608561"/>
              <a:ext cx="92069" cy="200520"/>
              <a:chOff x="4191000" y="2608561"/>
              <a:chExt cx="92069" cy="200520"/>
            </a:xfrm>
          </p:grpSpPr>
          <p:cxnSp>
            <p:nvCxnSpPr>
              <p:cNvPr id="133" name="Straight Connector 132"/>
              <p:cNvCxnSpPr/>
              <p:nvPr/>
            </p:nvCxnSpPr>
            <p:spPr>
              <a:xfrm>
                <a:off x="41910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>
              <a:xfrm>
                <a:off x="4206305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>
              <a:xfrm>
                <a:off x="4231557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/>
              <p:cNvCxnSpPr/>
              <p:nvPr/>
            </p:nvCxnSpPr>
            <p:spPr>
              <a:xfrm>
                <a:off x="4258157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/>
              <p:cNvCxnSpPr/>
              <p:nvPr/>
            </p:nvCxnSpPr>
            <p:spPr>
              <a:xfrm>
                <a:off x="4283069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Group 137"/>
            <p:cNvGrpSpPr/>
            <p:nvPr/>
          </p:nvGrpSpPr>
          <p:grpSpPr>
            <a:xfrm>
              <a:off x="4467225" y="2608561"/>
              <a:ext cx="99212" cy="200520"/>
              <a:chOff x="4191000" y="2608561"/>
              <a:chExt cx="99212" cy="200520"/>
            </a:xfrm>
          </p:grpSpPr>
          <p:cxnSp>
            <p:nvCxnSpPr>
              <p:cNvPr id="139" name="Straight Connector 138"/>
              <p:cNvCxnSpPr/>
              <p:nvPr/>
            </p:nvCxnSpPr>
            <p:spPr>
              <a:xfrm>
                <a:off x="41910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>
              <a:xfrm>
                <a:off x="4213448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>
              <a:xfrm>
                <a:off x="42387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/>
              <p:cNvCxnSpPr/>
              <p:nvPr/>
            </p:nvCxnSpPr>
            <p:spPr>
              <a:xfrm>
                <a:off x="4265300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Connector 142"/>
              <p:cNvCxnSpPr/>
              <p:nvPr/>
            </p:nvCxnSpPr>
            <p:spPr>
              <a:xfrm>
                <a:off x="4290212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4" name="Group 143"/>
            <p:cNvGrpSpPr/>
            <p:nvPr/>
          </p:nvGrpSpPr>
          <p:grpSpPr>
            <a:xfrm>
              <a:off x="4336257" y="2608561"/>
              <a:ext cx="99212" cy="200520"/>
              <a:chOff x="4183857" y="2608561"/>
              <a:chExt cx="99212" cy="200520"/>
            </a:xfrm>
          </p:grpSpPr>
          <p:cxnSp>
            <p:nvCxnSpPr>
              <p:cNvPr id="145" name="Straight Connector 144"/>
              <p:cNvCxnSpPr/>
              <p:nvPr/>
            </p:nvCxnSpPr>
            <p:spPr>
              <a:xfrm>
                <a:off x="4183857" y="2608561"/>
                <a:ext cx="0" cy="200520"/>
              </a:xfrm>
              <a:prstGeom prst="line">
                <a:avLst/>
              </a:prstGeom>
              <a:ln w="95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/>
              <p:cNvCxnSpPr/>
              <p:nvPr/>
            </p:nvCxnSpPr>
            <p:spPr>
              <a:xfrm>
                <a:off x="4206305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/>
              <p:cNvCxnSpPr/>
              <p:nvPr/>
            </p:nvCxnSpPr>
            <p:spPr>
              <a:xfrm>
                <a:off x="4231557" y="2608561"/>
                <a:ext cx="0" cy="200520"/>
              </a:xfrm>
              <a:prstGeom prst="line">
                <a:avLst/>
              </a:prstGeom>
              <a:ln w="95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/>
              <p:cNvCxnSpPr/>
              <p:nvPr/>
            </p:nvCxnSpPr>
            <p:spPr>
              <a:xfrm>
                <a:off x="4258157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/>
              <p:cNvCxnSpPr/>
              <p:nvPr/>
            </p:nvCxnSpPr>
            <p:spPr>
              <a:xfrm>
                <a:off x="4283069" y="2608561"/>
                <a:ext cx="0" cy="200520"/>
              </a:xfrm>
              <a:prstGeom prst="line">
                <a:avLst/>
              </a:prstGeom>
              <a:ln w="95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2" name="Group 161"/>
          <p:cNvGrpSpPr/>
          <p:nvPr/>
        </p:nvGrpSpPr>
        <p:grpSpPr>
          <a:xfrm>
            <a:off x="1365880" y="2690812"/>
            <a:ext cx="351384" cy="200334"/>
            <a:chOff x="4215053" y="2608561"/>
            <a:chExt cx="351384" cy="200520"/>
          </a:xfrm>
        </p:grpSpPr>
        <p:grpSp>
          <p:nvGrpSpPr>
            <p:cNvPr id="163" name="Group 162"/>
            <p:cNvGrpSpPr/>
            <p:nvPr/>
          </p:nvGrpSpPr>
          <p:grpSpPr>
            <a:xfrm>
              <a:off x="4215053" y="2608561"/>
              <a:ext cx="92069" cy="200520"/>
              <a:chOff x="4191000" y="2608561"/>
              <a:chExt cx="92069" cy="200520"/>
            </a:xfrm>
          </p:grpSpPr>
          <p:cxnSp>
            <p:nvCxnSpPr>
              <p:cNvPr id="176" name="Straight Connector 175"/>
              <p:cNvCxnSpPr/>
              <p:nvPr/>
            </p:nvCxnSpPr>
            <p:spPr>
              <a:xfrm>
                <a:off x="41910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Straight Connector 176"/>
              <p:cNvCxnSpPr/>
              <p:nvPr/>
            </p:nvCxnSpPr>
            <p:spPr>
              <a:xfrm>
                <a:off x="4206305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Straight Connector 177"/>
              <p:cNvCxnSpPr/>
              <p:nvPr/>
            </p:nvCxnSpPr>
            <p:spPr>
              <a:xfrm>
                <a:off x="4231557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Straight Connector 178"/>
              <p:cNvCxnSpPr/>
              <p:nvPr/>
            </p:nvCxnSpPr>
            <p:spPr>
              <a:xfrm>
                <a:off x="4258157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Straight Connector 179"/>
              <p:cNvCxnSpPr/>
              <p:nvPr/>
            </p:nvCxnSpPr>
            <p:spPr>
              <a:xfrm>
                <a:off x="4283069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4" name="Group 163"/>
            <p:cNvGrpSpPr/>
            <p:nvPr/>
          </p:nvGrpSpPr>
          <p:grpSpPr>
            <a:xfrm>
              <a:off x="4467225" y="2608561"/>
              <a:ext cx="99212" cy="200520"/>
              <a:chOff x="4191000" y="2608561"/>
              <a:chExt cx="99212" cy="200520"/>
            </a:xfrm>
          </p:grpSpPr>
          <p:cxnSp>
            <p:nvCxnSpPr>
              <p:cNvPr id="171" name="Straight Connector 170"/>
              <p:cNvCxnSpPr/>
              <p:nvPr/>
            </p:nvCxnSpPr>
            <p:spPr>
              <a:xfrm>
                <a:off x="41910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>
                <a:off x="4213448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>
                <a:off x="42387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>
                <a:off x="4265300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/>
              <p:cNvCxnSpPr/>
              <p:nvPr/>
            </p:nvCxnSpPr>
            <p:spPr>
              <a:xfrm>
                <a:off x="4290212" y="2608561"/>
                <a:ext cx="0" cy="200520"/>
              </a:xfrm>
              <a:prstGeom prst="line">
                <a:avLst/>
              </a:prstGeom>
              <a:ln w="95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Group 164"/>
            <p:cNvGrpSpPr/>
            <p:nvPr/>
          </p:nvGrpSpPr>
          <p:grpSpPr>
            <a:xfrm>
              <a:off x="4336257" y="2608561"/>
              <a:ext cx="99212" cy="200520"/>
              <a:chOff x="4183857" y="2608561"/>
              <a:chExt cx="99212" cy="200520"/>
            </a:xfrm>
          </p:grpSpPr>
          <p:cxnSp>
            <p:nvCxnSpPr>
              <p:cNvPr id="166" name="Straight Connector 165"/>
              <p:cNvCxnSpPr/>
              <p:nvPr/>
            </p:nvCxnSpPr>
            <p:spPr>
              <a:xfrm>
                <a:off x="4183857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/>
              <p:nvPr/>
            </p:nvCxnSpPr>
            <p:spPr>
              <a:xfrm>
                <a:off x="4206305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/>
              <p:nvPr/>
            </p:nvCxnSpPr>
            <p:spPr>
              <a:xfrm>
                <a:off x="4231557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/>
              <p:cNvCxnSpPr/>
              <p:nvPr/>
            </p:nvCxnSpPr>
            <p:spPr>
              <a:xfrm>
                <a:off x="4258157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>
              <a:xfrm>
                <a:off x="4283069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3" name="Rounded Rectangle 182"/>
          <p:cNvSpPr/>
          <p:nvPr/>
        </p:nvSpPr>
        <p:spPr>
          <a:xfrm>
            <a:off x="1922336" y="2673501"/>
            <a:ext cx="36730" cy="231439"/>
          </a:xfrm>
          <a:prstGeom prst="roundRect">
            <a:avLst>
              <a:gd name="adj" fmla="val 12863"/>
            </a:avLst>
          </a:prstGeom>
          <a:solidFill>
            <a:schemeClr val="bg1">
              <a:lumMod val="8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Rounded Rectangle 183"/>
          <p:cNvSpPr/>
          <p:nvPr/>
        </p:nvSpPr>
        <p:spPr>
          <a:xfrm>
            <a:off x="2105258" y="2676226"/>
            <a:ext cx="38221" cy="231439"/>
          </a:xfrm>
          <a:prstGeom prst="roundRect">
            <a:avLst>
              <a:gd name="adj" fmla="val 12863"/>
            </a:avLst>
          </a:prstGeom>
          <a:solidFill>
            <a:schemeClr val="bg1">
              <a:lumMod val="8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:\Users\Temp45\Desktop\Picture2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69" b="41928"/>
          <a:stretch/>
        </p:blipFill>
        <p:spPr bwMode="auto">
          <a:xfrm>
            <a:off x="2198927" y="2568850"/>
            <a:ext cx="1652587" cy="41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" name="Picture 2" descr="C:\Users\Temp45\Desktop\Picture2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69" b="41928"/>
          <a:stretch/>
        </p:blipFill>
        <p:spPr bwMode="auto">
          <a:xfrm>
            <a:off x="633963" y="2583135"/>
            <a:ext cx="1221663" cy="41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5" name="Rounded Rectangle 184"/>
          <p:cNvSpPr/>
          <p:nvPr/>
        </p:nvSpPr>
        <p:spPr>
          <a:xfrm>
            <a:off x="2145868" y="2603638"/>
            <a:ext cx="51517" cy="365778"/>
          </a:xfrm>
          <a:prstGeom prst="roundRect">
            <a:avLst>
              <a:gd name="adj" fmla="val 0"/>
            </a:avLst>
          </a:prstGeom>
          <a:solidFill>
            <a:schemeClr val="bg1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Rounded Rectangle 186"/>
          <p:cNvSpPr/>
          <p:nvPr/>
        </p:nvSpPr>
        <p:spPr>
          <a:xfrm>
            <a:off x="1995878" y="2957222"/>
            <a:ext cx="77643" cy="1421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ounded Rectangle 181"/>
          <p:cNvSpPr/>
          <p:nvPr/>
        </p:nvSpPr>
        <p:spPr>
          <a:xfrm>
            <a:off x="1846655" y="2625573"/>
            <a:ext cx="76005" cy="365778"/>
          </a:xfrm>
          <a:prstGeom prst="roundRect">
            <a:avLst>
              <a:gd name="adj" fmla="val 0"/>
            </a:avLst>
          </a:prstGeom>
          <a:solidFill>
            <a:schemeClr val="bg1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117466" y="2687865"/>
            <a:ext cx="25418" cy="21504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Rectangle 187"/>
          <p:cNvSpPr/>
          <p:nvPr/>
        </p:nvSpPr>
        <p:spPr>
          <a:xfrm>
            <a:off x="1922054" y="2687865"/>
            <a:ext cx="25418" cy="21504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1598206" y="2619328"/>
            <a:ext cx="336952" cy="368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N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89" name="TextBox 188"/>
          <p:cNvSpPr txBox="1"/>
          <p:nvPr/>
        </p:nvSpPr>
        <p:spPr>
          <a:xfrm>
            <a:off x="2138902" y="2614571"/>
            <a:ext cx="293670" cy="368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2060"/>
                </a:solidFill>
              </a:rPr>
              <a:t>S</a:t>
            </a:r>
            <a:endParaRPr lang="en-US" b="1" dirty="0">
              <a:solidFill>
                <a:srgbClr val="002060"/>
              </a:solidFill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1974270" y="2978008"/>
            <a:ext cx="0" cy="324117"/>
          </a:xfrm>
          <a:prstGeom prst="line">
            <a:avLst/>
          </a:prstGeom>
          <a:ln w="19050">
            <a:solidFill>
              <a:srgbClr val="995C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/>
          <p:cNvCxnSpPr/>
          <p:nvPr/>
        </p:nvCxnSpPr>
        <p:spPr>
          <a:xfrm>
            <a:off x="2075176" y="2974833"/>
            <a:ext cx="0" cy="327289"/>
          </a:xfrm>
          <a:prstGeom prst="line">
            <a:avLst/>
          </a:prstGeom>
          <a:ln w="19050">
            <a:solidFill>
              <a:srgbClr val="995C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TextBox 190"/>
          <p:cNvSpPr txBox="1"/>
          <p:nvPr/>
        </p:nvSpPr>
        <p:spPr>
          <a:xfrm>
            <a:off x="1541054" y="3082127"/>
            <a:ext cx="333746" cy="3074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002060"/>
                </a:solidFill>
              </a:rPr>
              <a:t>T</a:t>
            </a:r>
            <a:r>
              <a:rPr lang="en-US" sz="1400" b="1" baseline="-25000" dirty="0" smtClean="0">
                <a:solidFill>
                  <a:srgbClr val="002060"/>
                </a:solidFill>
              </a:rPr>
              <a:t>1</a:t>
            </a:r>
            <a:endParaRPr lang="en-US" sz="1400" b="1" baseline="-25000" dirty="0">
              <a:solidFill>
                <a:srgbClr val="002060"/>
              </a:solidFill>
            </a:endParaRPr>
          </a:p>
        </p:txBody>
      </p:sp>
      <p:sp>
        <p:nvSpPr>
          <p:cNvPr id="192" name="TextBox 191"/>
          <p:cNvSpPr txBox="1"/>
          <p:nvPr/>
        </p:nvSpPr>
        <p:spPr>
          <a:xfrm>
            <a:off x="2136521" y="3086878"/>
            <a:ext cx="333746" cy="3074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002060"/>
                </a:solidFill>
              </a:rPr>
              <a:t>T</a:t>
            </a:r>
            <a:r>
              <a:rPr lang="en-US" sz="1400" b="1" baseline="-25000" dirty="0" smtClean="0">
                <a:solidFill>
                  <a:srgbClr val="002060"/>
                </a:solidFill>
              </a:rPr>
              <a:t>2</a:t>
            </a:r>
            <a:endParaRPr lang="en-US" sz="1400" b="1" baseline="-25000" dirty="0">
              <a:solidFill>
                <a:srgbClr val="002060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426918" y="-145044"/>
            <a:ext cx="3191101" cy="3145972"/>
            <a:chOff x="629006" y="-96392"/>
            <a:chExt cx="3972014" cy="3958661"/>
          </a:xfrm>
        </p:grpSpPr>
        <p:grpSp>
          <p:nvGrpSpPr>
            <p:cNvPr id="3073" name="Group 3072"/>
            <p:cNvGrpSpPr/>
            <p:nvPr/>
          </p:nvGrpSpPr>
          <p:grpSpPr>
            <a:xfrm>
              <a:off x="629006" y="-96392"/>
              <a:ext cx="3972014" cy="3958661"/>
              <a:chOff x="1814328" y="-135854"/>
              <a:chExt cx="3040464" cy="3044952"/>
            </a:xfrm>
          </p:grpSpPr>
          <p:sp>
            <p:nvSpPr>
              <p:cNvPr id="3072" name="Oval 3071"/>
              <p:cNvSpPr/>
              <p:nvPr/>
            </p:nvSpPr>
            <p:spPr>
              <a:xfrm>
                <a:off x="1814328" y="-135854"/>
                <a:ext cx="3040464" cy="3044952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Rectangle 27"/>
              <p:cNvSpPr/>
              <p:nvPr/>
            </p:nvSpPr>
            <p:spPr>
              <a:xfrm rot="5400000">
                <a:off x="2797760" y="1979555"/>
                <a:ext cx="1289474" cy="299433"/>
              </a:xfrm>
              <a:custGeom>
                <a:avLst/>
                <a:gdLst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0 h 228600"/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116127 h 228600"/>
                  <a:gd name="connsiteX5" fmla="*/ 0 w 1524000"/>
                  <a:gd name="connsiteY5" fmla="*/ 0 h 228600"/>
                  <a:gd name="connsiteX0" fmla="*/ 0 w 1524000"/>
                  <a:gd name="connsiteY0" fmla="*/ 554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6" fmla="*/ 0 w 1524000"/>
                  <a:gd name="connsiteY6" fmla="*/ 554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89616"/>
                  <a:gd name="connsiteY0" fmla="*/ 116681 h 229154"/>
                  <a:gd name="connsiteX1" fmla="*/ 314325 w 1589616"/>
                  <a:gd name="connsiteY1" fmla="*/ 0 h 229154"/>
                  <a:gd name="connsiteX2" fmla="*/ 1524000 w 1589616"/>
                  <a:gd name="connsiteY2" fmla="*/ 554 h 229154"/>
                  <a:gd name="connsiteX3" fmla="*/ 1524000 w 1589616"/>
                  <a:gd name="connsiteY3" fmla="*/ 229154 h 229154"/>
                  <a:gd name="connsiteX4" fmla="*/ 0 w 1589616"/>
                  <a:gd name="connsiteY4" fmla="*/ 229154 h 229154"/>
                  <a:gd name="connsiteX5" fmla="*/ 0 w 1589616"/>
                  <a:gd name="connsiteY5" fmla="*/ 116681 h 229154"/>
                  <a:gd name="connsiteX0" fmla="*/ 0 w 1621790"/>
                  <a:gd name="connsiteY0" fmla="*/ 116681 h 229154"/>
                  <a:gd name="connsiteX1" fmla="*/ 314325 w 1621790"/>
                  <a:gd name="connsiteY1" fmla="*/ 0 h 229154"/>
                  <a:gd name="connsiteX2" fmla="*/ 1524000 w 1621790"/>
                  <a:gd name="connsiteY2" fmla="*/ 554 h 229154"/>
                  <a:gd name="connsiteX3" fmla="*/ 1524000 w 1621790"/>
                  <a:gd name="connsiteY3" fmla="*/ 229154 h 229154"/>
                  <a:gd name="connsiteX4" fmla="*/ 0 w 1621790"/>
                  <a:gd name="connsiteY4" fmla="*/ 229154 h 229154"/>
                  <a:gd name="connsiteX5" fmla="*/ 0 w 1621790"/>
                  <a:gd name="connsiteY5" fmla="*/ 116681 h 229154"/>
                  <a:gd name="connsiteX0" fmla="*/ 0 w 1645679"/>
                  <a:gd name="connsiteY0" fmla="*/ 116681 h 229154"/>
                  <a:gd name="connsiteX1" fmla="*/ 314325 w 1645679"/>
                  <a:gd name="connsiteY1" fmla="*/ 0 h 229154"/>
                  <a:gd name="connsiteX2" fmla="*/ 1524000 w 1645679"/>
                  <a:gd name="connsiteY2" fmla="*/ 554 h 229154"/>
                  <a:gd name="connsiteX3" fmla="*/ 1524000 w 1645679"/>
                  <a:gd name="connsiteY3" fmla="*/ 229154 h 229154"/>
                  <a:gd name="connsiteX4" fmla="*/ 0 w 1645679"/>
                  <a:gd name="connsiteY4" fmla="*/ 229154 h 229154"/>
                  <a:gd name="connsiteX5" fmla="*/ 0 w 1645679"/>
                  <a:gd name="connsiteY5" fmla="*/ 116681 h 229154"/>
                  <a:gd name="connsiteX0" fmla="*/ 0 w 1650858"/>
                  <a:gd name="connsiteY0" fmla="*/ 116681 h 229154"/>
                  <a:gd name="connsiteX1" fmla="*/ 314325 w 1650858"/>
                  <a:gd name="connsiteY1" fmla="*/ 0 h 229154"/>
                  <a:gd name="connsiteX2" fmla="*/ 1524000 w 1650858"/>
                  <a:gd name="connsiteY2" fmla="*/ 554 h 229154"/>
                  <a:gd name="connsiteX3" fmla="*/ 1524000 w 1650858"/>
                  <a:gd name="connsiteY3" fmla="*/ 229154 h 229154"/>
                  <a:gd name="connsiteX4" fmla="*/ 0 w 1650858"/>
                  <a:gd name="connsiteY4" fmla="*/ 229154 h 229154"/>
                  <a:gd name="connsiteX5" fmla="*/ 0 w 1650858"/>
                  <a:gd name="connsiteY5" fmla="*/ 116681 h 229154"/>
                  <a:gd name="connsiteX0" fmla="*/ 0 w 1650858"/>
                  <a:gd name="connsiteY0" fmla="*/ 256206 h 368679"/>
                  <a:gd name="connsiteX1" fmla="*/ 400400 w 1650858"/>
                  <a:gd name="connsiteY1" fmla="*/ 0 h 368679"/>
                  <a:gd name="connsiteX2" fmla="*/ 1524000 w 1650858"/>
                  <a:gd name="connsiteY2" fmla="*/ 140079 h 368679"/>
                  <a:gd name="connsiteX3" fmla="*/ 1524000 w 1650858"/>
                  <a:gd name="connsiteY3" fmla="*/ 368679 h 368679"/>
                  <a:gd name="connsiteX4" fmla="*/ 0 w 1650858"/>
                  <a:gd name="connsiteY4" fmla="*/ 368679 h 368679"/>
                  <a:gd name="connsiteX5" fmla="*/ 0 w 1650858"/>
                  <a:gd name="connsiteY5" fmla="*/ 256206 h 368679"/>
                  <a:gd name="connsiteX0" fmla="*/ 0 w 1606200"/>
                  <a:gd name="connsiteY0" fmla="*/ 256206 h 368679"/>
                  <a:gd name="connsiteX1" fmla="*/ 400400 w 1606200"/>
                  <a:gd name="connsiteY1" fmla="*/ 0 h 368679"/>
                  <a:gd name="connsiteX2" fmla="*/ 1400172 w 1606200"/>
                  <a:gd name="connsiteY2" fmla="*/ 219241 h 368679"/>
                  <a:gd name="connsiteX3" fmla="*/ 1524000 w 1606200"/>
                  <a:gd name="connsiteY3" fmla="*/ 368679 h 368679"/>
                  <a:gd name="connsiteX4" fmla="*/ 0 w 1606200"/>
                  <a:gd name="connsiteY4" fmla="*/ 368679 h 368679"/>
                  <a:gd name="connsiteX5" fmla="*/ 0 w 1606200"/>
                  <a:gd name="connsiteY5" fmla="*/ 256206 h 368679"/>
                  <a:gd name="connsiteX0" fmla="*/ 0 w 1632410"/>
                  <a:gd name="connsiteY0" fmla="*/ 256206 h 368679"/>
                  <a:gd name="connsiteX1" fmla="*/ 400400 w 1632410"/>
                  <a:gd name="connsiteY1" fmla="*/ 0 h 368679"/>
                  <a:gd name="connsiteX2" fmla="*/ 1400172 w 1632410"/>
                  <a:gd name="connsiteY2" fmla="*/ 219241 h 368679"/>
                  <a:gd name="connsiteX3" fmla="*/ 1496561 w 1632410"/>
                  <a:gd name="connsiteY3" fmla="*/ 256765 h 368679"/>
                  <a:gd name="connsiteX4" fmla="*/ 1524000 w 1632410"/>
                  <a:gd name="connsiteY4" fmla="*/ 368679 h 368679"/>
                  <a:gd name="connsiteX5" fmla="*/ 0 w 1632410"/>
                  <a:gd name="connsiteY5" fmla="*/ 368679 h 368679"/>
                  <a:gd name="connsiteX6" fmla="*/ 0 w 163241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96561 w 1524000"/>
                  <a:gd name="connsiteY2" fmla="*/ 256765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79678 w 1524000"/>
                  <a:gd name="connsiteY2" fmla="*/ 321266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24000" h="368679">
                    <a:moveTo>
                      <a:pt x="0" y="256206"/>
                    </a:moveTo>
                    <a:cubicBezTo>
                      <a:pt x="288131" y="243506"/>
                      <a:pt x="269432" y="131763"/>
                      <a:pt x="400400" y="0"/>
                    </a:cubicBezTo>
                    <a:lnTo>
                      <a:pt x="1479678" y="321266"/>
                    </a:lnTo>
                    <a:lnTo>
                      <a:pt x="1524000" y="368679"/>
                    </a:lnTo>
                    <a:lnTo>
                      <a:pt x="0" y="368679"/>
                    </a:lnTo>
                    <a:lnTo>
                      <a:pt x="0" y="256206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0"/>
              </a:gra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3179112" y="1233082"/>
                <a:ext cx="310896" cy="307080"/>
              </a:xfrm>
              <a:prstGeom prst="ellipse">
                <a:avLst/>
              </a:prstGeom>
              <a:noFill/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27"/>
              <p:cNvSpPr/>
              <p:nvPr/>
            </p:nvSpPr>
            <p:spPr>
              <a:xfrm rot="19860000">
                <a:off x="3299834" y="765520"/>
                <a:ext cx="1289474" cy="299433"/>
              </a:xfrm>
              <a:custGeom>
                <a:avLst/>
                <a:gdLst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0 h 228600"/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116127 h 228600"/>
                  <a:gd name="connsiteX5" fmla="*/ 0 w 1524000"/>
                  <a:gd name="connsiteY5" fmla="*/ 0 h 228600"/>
                  <a:gd name="connsiteX0" fmla="*/ 0 w 1524000"/>
                  <a:gd name="connsiteY0" fmla="*/ 554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6" fmla="*/ 0 w 1524000"/>
                  <a:gd name="connsiteY6" fmla="*/ 554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89616"/>
                  <a:gd name="connsiteY0" fmla="*/ 116681 h 229154"/>
                  <a:gd name="connsiteX1" fmla="*/ 314325 w 1589616"/>
                  <a:gd name="connsiteY1" fmla="*/ 0 h 229154"/>
                  <a:gd name="connsiteX2" fmla="*/ 1524000 w 1589616"/>
                  <a:gd name="connsiteY2" fmla="*/ 554 h 229154"/>
                  <a:gd name="connsiteX3" fmla="*/ 1524000 w 1589616"/>
                  <a:gd name="connsiteY3" fmla="*/ 229154 h 229154"/>
                  <a:gd name="connsiteX4" fmla="*/ 0 w 1589616"/>
                  <a:gd name="connsiteY4" fmla="*/ 229154 h 229154"/>
                  <a:gd name="connsiteX5" fmla="*/ 0 w 1589616"/>
                  <a:gd name="connsiteY5" fmla="*/ 116681 h 229154"/>
                  <a:gd name="connsiteX0" fmla="*/ 0 w 1621790"/>
                  <a:gd name="connsiteY0" fmla="*/ 116681 h 229154"/>
                  <a:gd name="connsiteX1" fmla="*/ 314325 w 1621790"/>
                  <a:gd name="connsiteY1" fmla="*/ 0 h 229154"/>
                  <a:gd name="connsiteX2" fmla="*/ 1524000 w 1621790"/>
                  <a:gd name="connsiteY2" fmla="*/ 554 h 229154"/>
                  <a:gd name="connsiteX3" fmla="*/ 1524000 w 1621790"/>
                  <a:gd name="connsiteY3" fmla="*/ 229154 h 229154"/>
                  <a:gd name="connsiteX4" fmla="*/ 0 w 1621790"/>
                  <a:gd name="connsiteY4" fmla="*/ 229154 h 229154"/>
                  <a:gd name="connsiteX5" fmla="*/ 0 w 1621790"/>
                  <a:gd name="connsiteY5" fmla="*/ 116681 h 229154"/>
                  <a:gd name="connsiteX0" fmla="*/ 0 w 1645679"/>
                  <a:gd name="connsiteY0" fmla="*/ 116681 h 229154"/>
                  <a:gd name="connsiteX1" fmla="*/ 314325 w 1645679"/>
                  <a:gd name="connsiteY1" fmla="*/ 0 h 229154"/>
                  <a:gd name="connsiteX2" fmla="*/ 1524000 w 1645679"/>
                  <a:gd name="connsiteY2" fmla="*/ 554 h 229154"/>
                  <a:gd name="connsiteX3" fmla="*/ 1524000 w 1645679"/>
                  <a:gd name="connsiteY3" fmla="*/ 229154 h 229154"/>
                  <a:gd name="connsiteX4" fmla="*/ 0 w 1645679"/>
                  <a:gd name="connsiteY4" fmla="*/ 229154 h 229154"/>
                  <a:gd name="connsiteX5" fmla="*/ 0 w 1645679"/>
                  <a:gd name="connsiteY5" fmla="*/ 116681 h 229154"/>
                  <a:gd name="connsiteX0" fmla="*/ 0 w 1650858"/>
                  <a:gd name="connsiteY0" fmla="*/ 116681 h 229154"/>
                  <a:gd name="connsiteX1" fmla="*/ 314325 w 1650858"/>
                  <a:gd name="connsiteY1" fmla="*/ 0 h 229154"/>
                  <a:gd name="connsiteX2" fmla="*/ 1524000 w 1650858"/>
                  <a:gd name="connsiteY2" fmla="*/ 554 h 229154"/>
                  <a:gd name="connsiteX3" fmla="*/ 1524000 w 1650858"/>
                  <a:gd name="connsiteY3" fmla="*/ 229154 h 229154"/>
                  <a:gd name="connsiteX4" fmla="*/ 0 w 1650858"/>
                  <a:gd name="connsiteY4" fmla="*/ 229154 h 229154"/>
                  <a:gd name="connsiteX5" fmla="*/ 0 w 1650858"/>
                  <a:gd name="connsiteY5" fmla="*/ 116681 h 229154"/>
                  <a:gd name="connsiteX0" fmla="*/ 0 w 1650858"/>
                  <a:gd name="connsiteY0" fmla="*/ 256206 h 368679"/>
                  <a:gd name="connsiteX1" fmla="*/ 400400 w 1650858"/>
                  <a:gd name="connsiteY1" fmla="*/ 0 h 368679"/>
                  <a:gd name="connsiteX2" fmla="*/ 1524000 w 1650858"/>
                  <a:gd name="connsiteY2" fmla="*/ 140079 h 368679"/>
                  <a:gd name="connsiteX3" fmla="*/ 1524000 w 1650858"/>
                  <a:gd name="connsiteY3" fmla="*/ 368679 h 368679"/>
                  <a:gd name="connsiteX4" fmla="*/ 0 w 1650858"/>
                  <a:gd name="connsiteY4" fmla="*/ 368679 h 368679"/>
                  <a:gd name="connsiteX5" fmla="*/ 0 w 1650858"/>
                  <a:gd name="connsiteY5" fmla="*/ 256206 h 368679"/>
                  <a:gd name="connsiteX0" fmla="*/ 0 w 1606200"/>
                  <a:gd name="connsiteY0" fmla="*/ 256206 h 368679"/>
                  <a:gd name="connsiteX1" fmla="*/ 400400 w 1606200"/>
                  <a:gd name="connsiteY1" fmla="*/ 0 h 368679"/>
                  <a:gd name="connsiteX2" fmla="*/ 1400172 w 1606200"/>
                  <a:gd name="connsiteY2" fmla="*/ 219241 h 368679"/>
                  <a:gd name="connsiteX3" fmla="*/ 1524000 w 1606200"/>
                  <a:gd name="connsiteY3" fmla="*/ 368679 h 368679"/>
                  <a:gd name="connsiteX4" fmla="*/ 0 w 1606200"/>
                  <a:gd name="connsiteY4" fmla="*/ 368679 h 368679"/>
                  <a:gd name="connsiteX5" fmla="*/ 0 w 1606200"/>
                  <a:gd name="connsiteY5" fmla="*/ 256206 h 368679"/>
                  <a:gd name="connsiteX0" fmla="*/ 0 w 1632410"/>
                  <a:gd name="connsiteY0" fmla="*/ 256206 h 368679"/>
                  <a:gd name="connsiteX1" fmla="*/ 400400 w 1632410"/>
                  <a:gd name="connsiteY1" fmla="*/ 0 h 368679"/>
                  <a:gd name="connsiteX2" fmla="*/ 1400172 w 1632410"/>
                  <a:gd name="connsiteY2" fmla="*/ 219241 h 368679"/>
                  <a:gd name="connsiteX3" fmla="*/ 1496561 w 1632410"/>
                  <a:gd name="connsiteY3" fmla="*/ 256765 h 368679"/>
                  <a:gd name="connsiteX4" fmla="*/ 1524000 w 1632410"/>
                  <a:gd name="connsiteY4" fmla="*/ 368679 h 368679"/>
                  <a:gd name="connsiteX5" fmla="*/ 0 w 1632410"/>
                  <a:gd name="connsiteY5" fmla="*/ 368679 h 368679"/>
                  <a:gd name="connsiteX6" fmla="*/ 0 w 163241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96561 w 1524000"/>
                  <a:gd name="connsiteY2" fmla="*/ 256765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79678 w 1524000"/>
                  <a:gd name="connsiteY2" fmla="*/ 321266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24000" h="368679">
                    <a:moveTo>
                      <a:pt x="0" y="256206"/>
                    </a:moveTo>
                    <a:cubicBezTo>
                      <a:pt x="288131" y="243506"/>
                      <a:pt x="269432" y="131763"/>
                      <a:pt x="400400" y="0"/>
                    </a:cubicBezTo>
                    <a:lnTo>
                      <a:pt x="1479678" y="321266"/>
                    </a:lnTo>
                    <a:lnTo>
                      <a:pt x="1524000" y="368679"/>
                    </a:lnTo>
                    <a:lnTo>
                      <a:pt x="0" y="368679"/>
                    </a:lnTo>
                    <a:lnTo>
                      <a:pt x="0" y="256206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0"/>
              </a:gra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0" name="Rectangle 27"/>
              <p:cNvSpPr/>
              <p:nvPr/>
            </p:nvSpPr>
            <p:spPr>
              <a:xfrm rot="12600000">
                <a:off x="1990543" y="936204"/>
                <a:ext cx="1289474" cy="299433"/>
              </a:xfrm>
              <a:custGeom>
                <a:avLst/>
                <a:gdLst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0 h 228600"/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116127 h 228600"/>
                  <a:gd name="connsiteX5" fmla="*/ 0 w 1524000"/>
                  <a:gd name="connsiteY5" fmla="*/ 0 h 228600"/>
                  <a:gd name="connsiteX0" fmla="*/ 0 w 1524000"/>
                  <a:gd name="connsiteY0" fmla="*/ 554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6" fmla="*/ 0 w 1524000"/>
                  <a:gd name="connsiteY6" fmla="*/ 554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89616"/>
                  <a:gd name="connsiteY0" fmla="*/ 116681 h 229154"/>
                  <a:gd name="connsiteX1" fmla="*/ 314325 w 1589616"/>
                  <a:gd name="connsiteY1" fmla="*/ 0 h 229154"/>
                  <a:gd name="connsiteX2" fmla="*/ 1524000 w 1589616"/>
                  <a:gd name="connsiteY2" fmla="*/ 554 h 229154"/>
                  <a:gd name="connsiteX3" fmla="*/ 1524000 w 1589616"/>
                  <a:gd name="connsiteY3" fmla="*/ 229154 h 229154"/>
                  <a:gd name="connsiteX4" fmla="*/ 0 w 1589616"/>
                  <a:gd name="connsiteY4" fmla="*/ 229154 h 229154"/>
                  <a:gd name="connsiteX5" fmla="*/ 0 w 1589616"/>
                  <a:gd name="connsiteY5" fmla="*/ 116681 h 229154"/>
                  <a:gd name="connsiteX0" fmla="*/ 0 w 1621790"/>
                  <a:gd name="connsiteY0" fmla="*/ 116681 h 229154"/>
                  <a:gd name="connsiteX1" fmla="*/ 314325 w 1621790"/>
                  <a:gd name="connsiteY1" fmla="*/ 0 h 229154"/>
                  <a:gd name="connsiteX2" fmla="*/ 1524000 w 1621790"/>
                  <a:gd name="connsiteY2" fmla="*/ 554 h 229154"/>
                  <a:gd name="connsiteX3" fmla="*/ 1524000 w 1621790"/>
                  <a:gd name="connsiteY3" fmla="*/ 229154 h 229154"/>
                  <a:gd name="connsiteX4" fmla="*/ 0 w 1621790"/>
                  <a:gd name="connsiteY4" fmla="*/ 229154 h 229154"/>
                  <a:gd name="connsiteX5" fmla="*/ 0 w 1621790"/>
                  <a:gd name="connsiteY5" fmla="*/ 116681 h 229154"/>
                  <a:gd name="connsiteX0" fmla="*/ 0 w 1645679"/>
                  <a:gd name="connsiteY0" fmla="*/ 116681 h 229154"/>
                  <a:gd name="connsiteX1" fmla="*/ 314325 w 1645679"/>
                  <a:gd name="connsiteY1" fmla="*/ 0 h 229154"/>
                  <a:gd name="connsiteX2" fmla="*/ 1524000 w 1645679"/>
                  <a:gd name="connsiteY2" fmla="*/ 554 h 229154"/>
                  <a:gd name="connsiteX3" fmla="*/ 1524000 w 1645679"/>
                  <a:gd name="connsiteY3" fmla="*/ 229154 h 229154"/>
                  <a:gd name="connsiteX4" fmla="*/ 0 w 1645679"/>
                  <a:gd name="connsiteY4" fmla="*/ 229154 h 229154"/>
                  <a:gd name="connsiteX5" fmla="*/ 0 w 1645679"/>
                  <a:gd name="connsiteY5" fmla="*/ 116681 h 229154"/>
                  <a:gd name="connsiteX0" fmla="*/ 0 w 1650858"/>
                  <a:gd name="connsiteY0" fmla="*/ 116681 h 229154"/>
                  <a:gd name="connsiteX1" fmla="*/ 314325 w 1650858"/>
                  <a:gd name="connsiteY1" fmla="*/ 0 h 229154"/>
                  <a:gd name="connsiteX2" fmla="*/ 1524000 w 1650858"/>
                  <a:gd name="connsiteY2" fmla="*/ 554 h 229154"/>
                  <a:gd name="connsiteX3" fmla="*/ 1524000 w 1650858"/>
                  <a:gd name="connsiteY3" fmla="*/ 229154 h 229154"/>
                  <a:gd name="connsiteX4" fmla="*/ 0 w 1650858"/>
                  <a:gd name="connsiteY4" fmla="*/ 229154 h 229154"/>
                  <a:gd name="connsiteX5" fmla="*/ 0 w 1650858"/>
                  <a:gd name="connsiteY5" fmla="*/ 116681 h 229154"/>
                  <a:gd name="connsiteX0" fmla="*/ 0 w 1650858"/>
                  <a:gd name="connsiteY0" fmla="*/ 256206 h 368679"/>
                  <a:gd name="connsiteX1" fmla="*/ 400400 w 1650858"/>
                  <a:gd name="connsiteY1" fmla="*/ 0 h 368679"/>
                  <a:gd name="connsiteX2" fmla="*/ 1524000 w 1650858"/>
                  <a:gd name="connsiteY2" fmla="*/ 140079 h 368679"/>
                  <a:gd name="connsiteX3" fmla="*/ 1524000 w 1650858"/>
                  <a:gd name="connsiteY3" fmla="*/ 368679 h 368679"/>
                  <a:gd name="connsiteX4" fmla="*/ 0 w 1650858"/>
                  <a:gd name="connsiteY4" fmla="*/ 368679 h 368679"/>
                  <a:gd name="connsiteX5" fmla="*/ 0 w 1650858"/>
                  <a:gd name="connsiteY5" fmla="*/ 256206 h 368679"/>
                  <a:gd name="connsiteX0" fmla="*/ 0 w 1606200"/>
                  <a:gd name="connsiteY0" fmla="*/ 256206 h 368679"/>
                  <a:gd name="connsiteX1" fmla="*/ 400400 w 1606200"/>
                  <a:gd name="connsiteY1" fmla="*/ 0 h 368679"/>
                  <a:gd name="connsiteX2" fmla="*/ 1400172 w 1606200"/>
                  <a:gd name="connsiteY2" fmla="*/ 219241 h 368679"/>
                  <a:gd name="connsiteX3" fmla="*/ 1524000 w 1606200"/>
                  <a:gd name="connsiteY3" fmla="*/ 368679 h 368679"/>
                  <a:gd name="connsiteX4" fmla="*/ 0 w 1606200"/>
                  <a:gd name="connsiteY4" fmla="*/ 368679 h 368679"/>
                  <a:gd name="connsiteX5" fmla="*/ 0 w 1606200"/>
                  <a:gd name="connsiteY5" fmla="*/ 256206 h 368679"/>
                  <a:gd name="connsiteX0" fmla="*/ 0 w 1632410"/>
                  <a:gd name="connsiteY0" fmla="*/ 256206 h 368679"/>
                  <a:gd name="connsiteX1" fmla="*/ 400400 w 1632410"/>
                  <a:gd name="connsiteY1" fmla="*/ 0 h 368679"/>
                  <a:gd name="connsiteX2" fmla="*/ 1400172 w 1632410"/>
                  <a:gd name="connsiteY2" fmla="*/ 219241 h 368679"/>
                  <a:gd name="connsiteX3" fmla="*/ 1496561 w 1632410"/>
                  <a:gd name="connsiteY3" fmla="*/ 256765 h 368679"/>
                  <a:gd name="connsiteX4" fmla="*/ 1524000 w 1632410"/>
                  <a:gd name="connsiteY4" fmla="*/ 368679 h 368679"/>
                  <a:gd name="connsiteX5" fmla="*/ 0 w 1632410"/>
                  <a:gd name="connsiteY5" fmla="*/ 368679 h 368679"/>
                  <a:gd name="connsiteX6" fmla="*/ 0 w 163241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96561 w 1524000"/>
                  <a:gd name="connsiteY2" fmla="*/ 256765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79678 w 1524000"/>
                  <a:gd name="connsiteY2" fmla="*/ 321266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24000" h="368679">
                    <a:moveTo>
                      <a:pt x="0" y="256206"/>
                    </a:moveTo>
                    <a:cubicBezTo>
                      <a:pt x="288131" y="243506"/>
                      <a:pt x="269432" y="131763"/>
                      <a:pt x="400400" y="0"/>
                    </a:cubicBezTo>
                    <a:lnTo>
                      <a:pt x="1479678" y="321266"/>
                    </a:lnTo>
                    <a:lnTo>
                      <a:pt x="1524000" y="368679"/>
                    </a:lnTo>
                    <a:lnTo>
                      <a:pt x="0" y="368679"/>
                    </a:lnTo>
                    <a:lnTo>
                      <a:pt x="0" y="256206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0"/>
              </a:gra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2" name="Rectangle 11"/>
            <p:cNvSpPr/>
            <p:nvPr/>
          </p:nvSpPr>
          <p:spPr>
            <a:xfrm rot="1800000">
              <a:off x="2358662" y="1723455"/>
              <a:ext cx="281344" cy="14841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Rectangle 124"/>
            <p:cNvSpPr/>
            <p:nvPr/>
          </p:nvSpPr>
          <p:spPr>
            <a:xfrm rot="9000000">
              <a:off x="2579648" y="1738300"/>
              <a:ext cx="262359" cy="14841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125"/>
            <p:cNvSpPr/>
            <p:nvPr/>
          </p:nvSpPr>
          <p:spPr>
            <a:xfrm rot="5400000">
              <a:off x="2485267" y="1916112"/>
              <a:ext cx="283272" cy="14841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Oval 1"/>
          <p:cNvSpPr/>
          <p:nvPr/>
        </p:nvSpPr>
        <p:spPr>
          <a:xfrm>
            <a:off x="1902515" y="1249299"/>
            <a:ext cx="250855" cy="25272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/>
          <p:cNvSpPr/>
          <p:nvPr/>
        </p:nvSpPr>
        <p:spPr>
          <a:xfrm>
            <a:off x="6522629" y="3772499"/>
            <a:ext cx="225579" cy="23985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/>
          <p:cNvSpPr/>
          <p:nvPr/>
        </p:nvSpPr>
        <p:spPr>
          <a:xfrm>
            <a:off x="6522629" y="3983600"/>
            <a:ext cx="225579" cy="267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/>
          <p:cNvSpPr/>
          <p:nvPr/>
        </p:nvSpPr>
        <p:spPr>
          <a:xfrm>
            <a:off x="6142088" y="3753271"/>
            <a:ext cx="338558" cy="267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/>
          <p:cNvSpPr/>
          <p:nvPr/>
        </p:nvSpPr>
        <p:spPr>
          <a:xfrm>
            <a:off x="5856239" y="3723209"/>
            <a:ext cx="225579" cy="50870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8" name="Rectangle 2047"/>
          <p:cNvSpPr/>
          <p:nvPr/>
        </p:nvSpPr>
        <p:spPr>
          <a:xfrm>
            <a:off x="6282005" y="3487912"/>
            <a:ext cx="225579" cy="267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6" name="Picture 7" descr="C:\Users\Temp45\Desktop\electric-tower-hi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7010" y="3400981"/>
            <a:ext cx="2118006" cy="1340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7" name="Freeform 2056"/>
          <p:cNvSpPr/>
          <p:nvPr/>
        </p:nvSpPr>
        <p:spPr>
          <a:xfrm>
            <a:off x="1966877" y="3426946"/>
            <a:ext cx="1252538" cy="329895"/>
          </a:xfrm>
          <a:custGeom>
            <a:avLst/>
            <a:gdLst>
              <a:gd name="connsiteX0" fmla="*/ 5117 w 393284"/>
              <a:gd name="connsiteY0" fmla="*/ 614363 h 924980"/>
              <a:gd name="connsiteX1" fmla="*/ 47980 w 393284"/>
              <a:gd name="connsiteY1" fmla="*/ 866775 h 924980"/>
              <a:gd name="connsiteX2" fmla="*/ 352780 w 393284"/>
              <a:gd name="connsiteY2" fmla="*/ 842963 h 924980"/>
              <a:gd name="connsiteX3" fmla="*/ 381355 w 393284"/>
              <a:gd name="connsiteY3" fmla="*/ 0 h 924980"/>
              <a:gd name="connsiteX0" fmla="*/ 5117 w 1257811"/>
              <a:gd name="connsiteY0" fmla="*/ 157163 h 467780"/>
              <a:gd name="connsiteX1" fmla="*/ 47980 w 1257811"/>
              <a:gd name="connsiteY1" fmla="*/ 409575 h 467780"/>
              <a:gd name="connsiteX2" fmla="*/ 352780 w 1257811"/>
              <a:gd name="connsiteY2" fmla="*/ 385763 h 467780"/>
              <a:gd name="connsiteX3" fmla="*/ 1257655 w 1257811"/>
              <a:gd name="connsiteY3" fmla="*/ 0 h 467780"/>
              <a:gd name="connsiteX0" fmla="*/ 64599 w 1317137"/>
              <a:gd name="connsiteY0" fmla="*/ 157163 h 412260"/>
              <a:gd name="connsiteX1" fmla="*/ 107462 w 1317137"/>
              <a:gd name="connsiteY1" fmla="*/ 409575 h 412260"/>
              <a:gd name="connsiteX2" fmla="*/ 1317137 w 1317137"/>
              <a:gd name="connsiteY2" fmla="*/ 0 h 412260"/>
              <a:gd name="connsiteX0" fmla="*/ 112316 w 1364854"/>
              <a:gd name="connsiteY0" fmla="*/ 157163 h 343894"/>
              <a:gd name="connsiteX1" fmla="*/ 88504 w 1364854"/>
              <a:gd name="connsiteY1" fmla="*/ 339725 h 343894"/>
              <a:gd name="connsiteX2" fmla="*/ 1364854 w 1364854"/>
              <a:gd name="connsiteY2" fmla="*/ 0 h 343894"/>
              <a:gd name="connsiteX0" fmla="*/ 23812 w 1276350"/>
              <a:gd name="connsiteY0" fmla="*/ 157163 h 339725"/>
              <a:gd name="connsiteX1" fmla="*/ 0 w 1276350"/>
              <a:gd name="connsiteY1" fmla="*/ 339725 h 339725"/>
              <a:gd name="connsiteX2" fmla="*/ 1276350 w 1276350"/>
              <a:gd name="connsiteY2" fmla="*/ 0 h 339725"/>
              <a:gd name="connsiteX0" fmla="*/ 23812 w 1276350"/>
              <a:gd name="connsiteY0" fmla="*/ 157163 h 339725"/>
              <a:gd name="connsiteX1" fmla="*/ 0 w 1276350"/>
              <a:gd name="connsiteY1" fmla="*/ 339725 h 339725"/>
              <a:gd name="connsiteX2" fmla="*/ 979470 w 1276350"/>
              <a:gd name="connsiteY2" fmla="*/ 87780 h 339725"/>
              <a:gd name="connsiteX3" fmla="*/ 1276350 w 1276350"/>
              <a:gd name="connsiteY3" fmla="*/ 0 h 339725"/>
              <a:gd name="connsiteX0" fmla="*/ 99844 w 1352382"/>
              <a:gd name="connsiteY0" fmla="*/ 157163 h 355248"/>
              <a:gd name="connsiteX1" fmla="*/ 76032 w 1352382"/>
              <a:gd name="connsiteY1" fmla="*/ 339725 h 355248"/>
              <a:gd name="connsiteX2" fmla="*/ 1182502 w 1352382"/>
              <a:gd name="connsiteY2" fmla="*/ 306855 h 355248"/>
              <a:gd name="connsiteX3" fmla="*/ 1352382 w 1352382"/>
              <a:gd name="connsiteY3" fmla="*/ 0 h 355248"/>
              <a:gd name="connsiteX0" fmla="*/ 99844 w 1352382"/>
              <a:gd name="connsiteY0" fmla="*/ 157163 h 355248"/>
              <a:gd name="connsiteX1" fmla="*/ 76032 w 1352382"/>
              <a:gd name="connsiteY1" fmla="*/ 339725 h 355248"/>
              <a:gd name="connsiteX2" fmla="*/ 1182502 w 1352382"/>
              <a:gd name="connsiteY2" fmla="*/ 306855 h 355248"/>
              <a:gd name="connsiteX3" fmla="*/ 1352382 w 1352382"/>
              <a:gd name="connsiteY3" fmla="*/ 0 h 355248"/>
              <a:gd name="connsiteX0" fmla="*/ 106177 w 1358715"/>
              <a:gd name="connsiteY0" fmla="*/ 157163 h 350678"/>
              <a:gd name="connsiteX1" fmla="*/ 82365 w 1358715"/>
              <a:gd name="connsiteY1" fmla="*/ 339725 h 350678"/>
              <a:gd name="connsiteX2" fmla="*/ 1274560 w 1358715"/>
              <a:gd name="connsiteY2" fmla="*/ 294155 h 350678"/>
              <a:gd name="connsiteX3" fmla="*/ 1358715 w 1358715"/>
              <a:gd name="connsiteY3" fmla="*/ 0 h 350678"/>
              <a:gd name="connsiteX0" fmla="*/ 23812 w 1276350"/>
              <a:gd name="connsiteY0" fmla="*/ 157163 h 350678"/>
              <a:gd name="connsiteX1" fmla="*/ 0 w 1276350"/>
              <a:gd name="connsiteY1" fmla="*/ 339725 h 350678"/>
              <a:gd name="connsiteX2" fmla="*/ 1192195 w 1276350"/>
              <a:gd name="connsiteY2" fmla="*/ 294155 h 350678"/>
              <a:gd name="connsiteX3" fmla="*/ 1276350 w 1276350"/>
              <a:gd name="connsiteY3" fmla="*/ 0 h 350678"/>
              <a:gd name="connsiteX0" fmla="*/ 23812 w 1276350"/>
              <a:gd name="connsiteY0" fmla="*/ 157163 h 339725"/>
              <a:gd name="connsiteX1" fmla="*/ 0 w 1276350"/>
              <a:gd name="connsiteY1" fmla="*/ 339725 h 339725"/>
              <a:gd name="connsiteX2" fmla="*/ 1192195 w 1276350"/>
              <a:gd name="connsiteY2" fmla="*/ 294155 h 339725"/>
              <a:gd name="connsiteX3" fmla="*/ 1276350 w 1276350"/>
              <a:gd name="connsiteY3" fmla="*/ 0 h 339725"/>
              <a:gd name="connsiteX0" fmla="*/ 0 w 1252538"/>
              <a:gd name="connsiteY0" fmla="*/ 157163 h 330200"/>
              <a:gd name="connsiteX1" fmla="*/ 4763 w 1252538"/>
              <a:gd name="connsiteY1" fmla="*/ 330200 h 330200"/>
              <a:gd name="connsiteX2" fmla="*/ 1168383 w 1252538"/>
              <a:gd name="connsiteY2" fmla="*/ 294155 h 330200"/>
              <a:gd name="connsiteX3" fmla="*/ 1252538 w 1252538"/>
              <a:gd name="connsiteY3" fmla="*/ 0 h 33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2538" h="330200">
                <a:moveTo>
                  <a:pt x="0" y="157163"/>
                </a:moveTo>
                <a:lnTo>
                  <a:pt x="4763" y="330200"/>
                </a:lnTo>
                <a:lnTo>
                  <a:pt x="1168383" y="294155"/>
                </a:lnTo>
                <a:lnTo>
                  <a:pt x="1252538" y="0"/>
                </a:lnTo>
              </a:path>
            </a:pathLst>
          </a:custGeom>
          <a:noFill/>
          <a:ln w="19050">
            <a:solidFill>
              <a:srgbClr val="995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Freeform 209"/>
          <p:cNvSpPr/>
          <p:nvPr/>
        </p:nvSpPr>
        <p:spPr>
          <a:xfrm>
            <a:off x="2083669" y="3421300"/>
            <a:ext cx="1683257" cy="484730"/>
          </a:xfrm>
          <a:custGeom>
            <a:avLst/>
            <a:gdLst>
              <a:gd name="connsiteX0" fmla="*/ 5117 w 393284"/>
              <a:gd name="connsiteY0" fmla="*/ 614363 h 924980"/>
              <a:gd name="connsiteX1" fmla="*/ 47980 w 393284"/>
              <a:gd name="connsiteY1" fmla="*/ 866775 h 924980"/>
              <a:gd name="connsiteX2" fmla="*/ 352780 w 393284"/>
              <a:gd name="connsiteY2" fmla="*/ 842963 h 924980"/>
              <a:gd name="connsiteX3" fmla="*/ 381355 w 393284"/>
              <a:gd name="connsiteY3" fmla="*/ 0 h 924980"/>
              <a:gd name="connsiteX0" fmla="*/ 5117 w 389540"/>
              <a:gd name="connsiteY0" fmla="*/ 573882 h 884499"/>
              <a:gd name="connsiteX1" fmla="*/ 47980 w 389540"/>
              <a:gd name="connsiteY1" fmla="*/ 826294 h 884499"/>
              <a:gd name="connsiteX2" fmla="*/ 352780 w 389540"/>
              <a:gd name="connsiteY2" fmla="*/ 802482 h 884499"/>
              <a:gd name="connsiteX3" fmla="*/ 374504 w 389540"/>
              <a:gd name="connsiteY3" fmla="*/ 0 h 884499"/>
              <a:gd name="connsiteX0" fmla="*/ 4363 w 392357"/>
              <a:gd name="connsiteY0" fmla="*/ 285556 h 900915"/>
              <a:gd name="connsiteX1" fmla="*/ 50797 w 392357"/>
              <a:gd name="connsiteY1" fmla="*/ 826294 h 900915"/>
              <a:gd name="connsiteX2" fmla="*/ 355597 w 392357"/>
              <a:gd name="connsiteY2" fmla="*/ 802482 h 900915"/>
              <a:gd name="connsiteX3" fmla="*/ 377321 w 392357"/>
              <a:gd name="connsiteY3" fmla="*/ 0 h 900915"/>
              <a:gd name="connsiteX0" fmla="*/ 0 w 387994"/>
              <a:gd name="connsiteY0" fmla="*/ 285556 h 900915"/>
              <a:gd name="connsiteX1" fmla="*/ 46434 w 387994"/>
              <a:gd name="connsiteY1" fmla="*/ 826294 h 900915"/>
              <a:gd name="connsiteX2" fmla="*/ 351234 w 387994"/>
              <a:gd name="connsiteY2" fmla="*/ 802482 h 900915"/>
              <a:gd name="connsiteX3" fmla="*/ 372958 w 387994"/>
              <a:gd name="connsiteY3" fmla="*/ 0 h 900915"/>
              <a:gd name="connsiteX0" fmla="*/ 0 w 387994"/>
              <a:gd name="connsiteY0" fmla="*/ 285556 h 998286"/>
              <a:gd name="connsiteX1" fmla="*/ 1436 w 387994"/>
              <a:gd name="connsiteY1" fmla="*/ 967391 h 998286"/>
              <a:gd name="connsiteX2" fmla="*/ 351234 w 387994"/>
              <a:gd name="connsiteY2" fmla="*/ 802482 h 998286"/>
              <a:gd name="connsiteX3" fmla="*/ 372958 w 387994"/>
              <a:gd name="connsiteY3" fmla="*/ 0 h 998286"/>
              <a:gd name="connsiteX0" fmla="*/ 0 w 387994"/>
              <a:gd name="connsiteY0" fmla="*/ 285556 h 967391"/>
              <a:gd name="connsiteX1" fmla="*/ 1436 w 387994"/>
              <a:gd name="connsiteY1" fmla="*/ 967391 h 967391"/>
              <a:gd name="connsiteX2" fmla="*/ 351234 w 387994"/>
              <a:gd name="connsiteY2" fmla="*/ 802482 h 967391"/>
              <a:gd name="connsiteX3" fmla="*/ 372958 w 387994"/>
              <a:gd name="connsiteY3" fmla="*/ 0 h 967391"/>
              <a:gd name="connsiteX0" fmla="*/ 24955 w 413664"/>
              <a:gd name="connsiteY0" fmla="*/ 285556 h 1018085"/>
              <a:gd name="connsiteX1" fmla="*/ 26391 w 413664"/>
              <a:gd name="connsiteY1" fmla="*/ 967391 h 1018085"/>
              <a:gd name="connsiteX2" fmla="*/ 377618 w 413664"/>
              <a:gd name="connsiteY2" fmla="*/ 968117 h 1018085"/>
              <a:gd name="connsiteX3" fmla="*/ 397913 w 413664"/>
              <a:gd name="connsiteY3" fmla="*/ 0 h 1018085"/>
              <a:gd name="connsiteX0" fmla="*/ 24955 w 397913"/>
              <a:gd name="connsiteY0" fmla="*/ 285556 h 1018085"/>
              <a:gd name="connsiteX1" fmla="*/ 26391 w 397913"/>
              <a:gd name="connsiteY1" fmla="*/ 967391 h 1018085"/>
              <a:gd name="connsiteX2" fmla="*/ 377618 w 397913"/>
              <a:gd name="connsiteY2" fmla="*/ 968117 h 1018085"/>
              <a:gd name="connsiteX3" fmla="*/ 397913 w 397913"/>
              <a:gd name="connsiteY3" fmla="*/ 0 h 1018085"/>
              <a:gd name="connsiteX0" fmla="*/ 24955 w 403627"/>
              <a:gd name="connsiteY0" fmla="*/ 254883 h 987412"/>
              <a:gd name="connsiteX1" fmla="*/ 26391 w 403627"/>
              <a:gd name="connsiteY1" fmla="*/ 936718 h 987412"/>
              <a:gd name="connsiteX2" fmla="*/ 377618 w 403627"/>
              <a:gd name="connsiteY2" fmla="*/ 937444 h 987412"/>
              <a:gd name="connsiteX3" fmla="*/ 403627 w 403627"/>
              <a:gd name="connsiteY3" fmla="*/ 0 h 987412"/>
              <a:gd name="connsiteX0" fmla="*/ 24955 w 403627"/>
              <a:gd name="connsiteY0" fmla="*/ 254883 h 937444"/>
              <a:gd name="connsiteX1" fmla="*/ 26391 w 403627"/>
              <a:gd name="connsiteY1" fmla="*/ 936718 h 937444"/>
              <a:gd name="connsiteX2" fmla="*/ 377618 w 403627"/>
              <a:gd name="connsiteY2" fmla="*/ 937444 h 937444"/>
              <a:gd name="connsiteX3" fmla="*/ 403627 w 403627"/>
              <a:gd name="connsiteY3" fmla="*/ 0 h 937444"/>
              <a:gd name="connsiteX0" fmla="*/ 0 w 378672"/>
              <a:gd name="connsiteY0" fmla="*/ 254883 h 937444"/>
              <a:gd name="connsiteX1" fmla="*/ 1436 w 378672"/>
              <a:gd name="connsiteY1" fmla="*/ 936718 h 937444"/>
              <a:gd name="connsiteX2" fmla="*/ 352663 w 378672"/>
              <a:gd name="connsiteY2" fmla="*/ 937444 h 937444"/>
              <a:gd name="connsiteX3" fmla="*/ 378672 w 378672"/>
              <a:gd name="connsiteY3" fmla="*/ 0 h 937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8672" h="937444">
                <a:moveTo>
                  <a:pt x="0" y="254883"/>
                </a:moveTo>
                <a:cubicBezTo>
                  <a:pt x="479" y="482161"/>
                  <a:pt x="957" y="709440"/>
                  <a:pt x="1436" y="936718"/>
                </a:cubicBezTo>
                <a:lnTo>
                  <a:pt x="352663" y="937444"/>
                </a:lnTo>
                <a:lnTo>
                  <a:pt x="378672" y="0"/>
                </a:lnTo>
              </a:path>
            </a:pathLst>
          </a:custGeom>
          <a:noFill/>
          <a:ln w="19050">
            <a:solidFill>
              <a:srgbClr val="995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8" name="Oval 2057"/>
          <p:cNvSpPr/>
          <p:nvPr/>
        </p:nvSpPr>
        <p:spPr>
          <a:xfrm>
            <a:off x="1939695" y="3606979"/>
            <a:ext cx="51517" cy="51984"/>
          </a:xfrm>
          <a:prstGeom prst="ellipse">
            <a:avLst/>
          </a:prstGeom>
          <a:solidFill>
            <a:srgbClr val="FFFF00"/>
          </a:solidFill>
          <a:ln w="3175">
            <a:solidFill>
              <a:srgbClr val="FFC000"/>
            </a:solidFill>
          </a:ln>
          <a:effectLst>
            <a:glow rad="12700">
              <a:srgbClr val="FFFF0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/>
        </p:nvSpPr>
        <p:spPr>
          <a:xfrm>
            <a:off x="2057834" y="3606979"/>
            <a:ext cx="51517" cy="51984"/>
          </a:xfrm>
          <a:prstGeom prst="ellipse">
            <a:avLst/>
          </a:prstGeom>
          <a:solidFill>
            <a:srgbClr val="FFFF00"/>
          </a:solidFill>
          <a:ln w="3175">
            <a:solidFill>
              <a:srgbClr val="FFC000"/>
            </a:solidFill>
          </a:ln>
          <a:effectLst>
            <a:glow rad="12700">
              <a:srgbClr val="FFFF0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1861486" y="3275947"/>
            <a:ext cx="333105" cy="30451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5182346" y="3835024"/>
            <a:ext cx="314325" cy="49960"/>
          </a:xfrm>
          <a:custGeom>
            <a:avLst/>
            <a:gdLst>
              <a:gd name="connsiteX0" fmla="*/ 0 w 314325"/>
              <a:gd name="connsiteY0" fmla="*/ 0 h 50006"/>
              <a:gd name="connsiteX1" fmla="*/ 221457 w 314325"/>
              <a:gd name="connsiteY1" fmla="*/ 28575 h 50006"/>
              <a:gd name="connsiteX2" fmla="*/ 314325 w 314325"/>
              <a:gd name="connsiteY2" fmla="*/ 50006 h 5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4325" h="50006">
                <a:moveTo>
                  <a:pt x="0" y="0"/>
                </a:moveTo>
                <a:lnTo>
                  <a:pt x="221457" y="28575"/>
                </a:lnTo>
                <a:cubicBezTo>
                  <a:pt x="273844" y="36909"/>
                  <a:pt x="294084" y="43457"/>
                  <a:pt x="314325" y="50006"/>
                </a:cubicBezTo>
              </a:path>
            </a:pathLst>
          </a:cu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Freeform 126"/>
          <p:cNvSpPr/>
          <p:nvPr/>
        </p:nvSpPr>
        <p:spPr>
          <a:xfrm>
            <a:off x="4946602" y="3832646"/>
            <a:ext cx="538163" cy="73385"/>
          </a:xfrm>
          <a:custGeom>
            <a:avLst/>
            <a:gdLst>
              <a:gd name="connsiteX0" fmla="*/ 0 w 314325"/>
              <a:gd name="connsiteY0" fmla="*/ 0 h 50006"/>
              <a:gd name="connsiteX1" fmla="*/ 221457 w 314325"/>
              <a:gd name="connsiteY1" fmla="*/ 28575 h 50006"/>
              <a:gd name="connsiteX2" fmla="*/ 314325 w 314325"/>
              <a:gd name="connsiteY2" fmla="*/ 50006 h 5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4325" h="50006">
                <a:moveTo>
                  <a:pt x="0" y="0"/>
                </a:moveTo>
                <a:lnTo>
                  <a:pt x="221457" y="28575"/>
                </a:lnTo>
                <a:cubicBezTo>
                  <a:pt x="273844" y="36909"/>
                  <a:pt x="294084" y="43457"/>
                  <a:pt x="314325" y="50006"/>
                </a:cubicBezTo>
              </a:path>
            </a:pathLst>
          </a:cu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4" name="Picture 6" descr="C:\Users\Temp45\Desktop\house-illustration-clipart.jpg"/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0452" y="3230467"/>
            <a:ext cx="1593748" cy="1229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" name="Rectangle 152"/>
          <p:cNvSpPr/>
          <p:nvPr/>
        </p:nvSpPr>
        <p:spPr>
          <a:xfrm>
            <a:off x="457200" y="1049160"/>
            <a:ext cx="750526" cy="3689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effectLst/>
              </a:rPr>
              <a:t>Wind </a:t>
            </a:r>
            <a:endParaRPr lang="en-US" sz="1200" dirty="0">
              <a:solidFill>
                <a:schemeClr val="bg1"/>
              </a:solidFill>
              <a:effectLst/>
            </a:endParaRPr>
          </a:p>
        </p:txBody>
      </p:sp>
      <p:sp>
        <p:nvSpPr>
          <p:cNvPr id="157" name="Freeform 156"/>
          <p:cNvSpPr/>
          <p:nvPr/>
        </p:nvSpPr>
        <p:spPr>
          <a:xfrm>
            <a:off x="546186" y="1429807"/>
            <a:ext cx="897732" cy="127330"/>
          </a:xfrm>
          <a:custGeom>
            <a:avLst/>
            <a:gdLst>
              <a:gd name="connsiteX0" fmla="*/ 0 w 897732"/>
              <a:gd name="connsiteY0" fmla="*/ 0 h 2382"/>
              <a:gd name="connsiteX1" fmla="*/ 897732 w 897732"/>
              <a:gd name="connsiteY1" fmla="*/ 0 h 2382"/>
              <a:gd name="connsiteX2" fmla="*/ 895350 w 897732"/>
              <a:gd name="connsiteY2" fmla="*/ 2382 h 2382"/>
              <a:gd name="connsiteX0" fmla="*/ 0 w 10000"/>
              <a:gd name="connsiteY0" fmla="*/ 0 h 497620"/>
              <a:gd name="connsiteX1" fmla="*/ 10000 w 10000"/>
              <a:gd name="connsiteY1" fmla="*/ 0 h 497620"/>
              <a:gd name="connsiteX2" fmla="*/ 9973 w 10000"/>
              <a:gd name="connsiteY2" fmla="*/ 10000 h 497620"/>
              <a:gd name="connsiteX0" fmla="*/ 0 w 10000"/>
              <a:gd name="connsiteY0" fmla="*/ 158287 h 535047"/>
              <a:gd name="connsiteX1" fmla="*/ 10000 w 10000"/>
              <a:gd name="connsiteY1" fmla="*/ 158287 h 535047"/>
              <a:gd name="connsiteX2" fmla="*/ 9973 w 10000"/>
              <a:gd name="connsiteY2" fmla="*/ 168287 h 535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00" h="535047">
                <a:moveTo>
                  <a:pt x="0" y="158287"/>
                </a:moveTo>
                <a:cubicBezTo>
                  <a:pt x="3041" y="1277934"/>
                  <a:pt x="5633" y="-521499"/>
                  <a:pt x="10000" y="158287"/>
                </a:cubicBezTo>
                <a:cubicBezTo>
                  <a:pt x="9991" y="161620"/>
                  <a:pt x="9982" y="164954"/>
                  <a:pt x="9973" y="168287"/>
                </a:cubicBezTo>
              </a:path>
            </a:pathLst>
          </a:custGeom>
          <a:noFill/>
          <a:ln>
            <a:solidFill>
              <a:schemeClr val="bg1">
                <a:lumMod val="95000"/>
              </a:schemeClr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Freeform 160"/>
          <p:cNvSpPr/>
          <p:nvPr/>
        </p:nvSpPr>
        <p:spPr>
          <a:xfrm>
            <a:off x="565236" y="1613787"/>
            <a:ext cx="897732" cy="127330"/>
          </a:xfrm>
          <a:custGeom>
            <a:avLst/>
            <a:gdLst>
              <a:gd name="connsiteX0" fmla="*/ 0 w 897732"/>
              <a:gd name="connsiteY0" fmla="*/ 0 h 2382"/>
              <a:gd name="connsiteX1" fmla="*/ 897732 w 897732"/>
              <a:gd name="connsiteY1" fmla="*/ 0 h 2382"/>
              <a:gd name="connsiteX2" fmla="*/ 895350 w 897732"/>
              <a:gd name="connsiteY2" fmla="*/ 2382 h 2382"/>
              <a:gd name="connsiteX0" fmla="*/ 0 w 10000"/>
              <a:gd name="connsiteY0" fmla="*/ 0 h 497620"/>
              <a:gd name="connsiteX1" fmla="*/ 10000 w 10000"/>
              <a:gd name="connsiteY1" fmla="*/ 0 h 497620"/>
              <a:gd name="connsiteX2" fmla="*/ 9973 w 10000"/>
              <a:gd name="connsiteY2" fmla="*/ 10000 h 497620"/>
              <a:gd name="connsiteX0" fmla="*/ 0 w 10000"/>
              <a:gd name="connsiteY0" fmla="*/ 158287 h 535047"/>
              <a:gd name="connsiteX1" fmla="*/ 10000 w 10000"/>
              <a:gd name="connsiteY1" fmla="*/ 158287 h 535047"/>
              <a:gd name="connsiteX2" fmla="*/ 9973 w 10000"/>
              <a:gd name="connsiteY2" fmla="*/ 168287 h 535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00" h="535047">
                <a:moveTo>
                  <a:pt x="0" y="158287"/>
                </a:moveTo>
                <a:cubicBezTo>
                  <a:pt x="3041" y="1277934"/>
                  <a:pt x="5633" y="-521499"/>
                  <a:pt x="10000" y="158287"/>
                </a:cubicBezTo>
                <a:cubicBezTo>
                  <a:pt x="9991" y="161620"/>
                  <a:pt x="9982" y="164954"/>
                  <a:pt x="9973" y="168287"/>
                </a:cubicBezTo>
              </a:path>
            </a:pathLst>
          </a:custGeom>
          <a:noFill/>
          <a:ln>
            <a:solidFill>
              <a:schemeClr val="bg1">
                <a:lumMod val="95000"/>
              </a:schemeClr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Freeform 180"/>
          <p:cNvSpPr/>
          <p:nvPr/>
        </p:nvSpPr>
        <p:spPr>
          <a:xfrm>
            <a:off x="571586" y="1785078"/>
            <a:ext cx="897732" cy="127330"/>
          </a:xfrm>
          <a:custGeom>
            <a:avLst/>
            <a:gdLst>
              <a:gd name="connsiteX0" fmla="*/ 0 w 897732"/>
              <a:gd name="connsiteY0" fmla="*/ 0 h 2382"/>
              <a:gd name="connsiteX1" fmla="*/ 897732 w 897732"/>
              <a:gd name="connsiteY1" fmla="*/ 0 h 2382"/>
              <a:gd name="connsiteX2" fmla="*/ 895350 w 897732"/>
              <a:gd name="connsiteY2" fmla="*/ 2382 h 2382"/>
              <a:gd name="connsiteX0" fmla="*/ 0 w 10000"/>
              <a:gd name="connsiteY0" fmla="*/ 0 h 497620"/>
              <a:gd name="connsiteX1" fmla="*/ 10000 w 10000"/>
              <a:gd name="connsiteY1" fmla="*/ 0 h 497620"/>
              <a:gd name="connsiteX2" fmla="*/ 9973 w 10000"/>
              <a:gd name="connsiteY2" fmla="*/ 10000 h 497620"/>
              <a:gd name="connsiteX0" fmla="*/ 0 w 10000"/>
              <a:gd name="connsiteY0" fmla="*/ 158287 h 535047"/>
              <a:gd name="connsiteX1" fmla="*/ 10000 w 10000"/>
              <a:gd name="connsiteY1" fmla="*/ 158287 h 535047"/>
              <a:gd name="connsiteX2" fmla="*/ 9973 w 10000"/>
              <a:gd name="connsiteY2" fmla="*/ 168287 h 535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00" h="535047">
                <a:moveTo>
                  <a:pt x="0" y="158287"/>
                </a:moveTo>
                <a:cubicBezTo>
                  <a:pt x="3041" y="1277934"/>
                  <a:pt x="5633" y="-521499"/>
                  <a:pt x="10000" y="158287"/>
                </a:cubicBezTo>
                <a:cubicBezTo>
                  <a:pt x="9991" y="161620"/>
                  <a:pt x="9982" y="164954"/>
                  <a:pt x="9973" y="168287"/>
                </a:cubicBezTo>
              </a:path>
            </a:pathLst>
          </a:custGeom>
          <a:noFill/>
          <a:ln>
            <a:solidFill>
              <a:schemeClr val="bg1">
                <a:lumMod val="95000"/>
              </a:schemeClr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Freeform 185"/>
          <p:cNvSpPr/>
          <p:nvPr/>
        </p:nvSpPr>
        <p:spPr>
          <a:xfrm>
            <a:off x="577936" y="1956369"/>
            <a:ext cx="897732" cy="127330"/>
          </a:xfrm>
          <a:custGeom>
            <a:avLst/>
            <a:gdLst>
              <a:gd name="connsiteX0" fmla="*/ 0 w 897732"/>
              <a:gd name="connsiteY0" fmla="*/ 0 h 2382"/>
              <a:gd name="connsiteX1" fmla="*/ 897732 w 897732"/>
              <a:gd name="connsiteY1" fmla="*/ 0 h 2382"/>
              <a:gd name="connsiteX2" fmla="*/ 895350 w 897732"/>
              <a:gd name="connsiteY2" fmla="*/ 2382 h 2382"/>
              <a:gd name="connsiteX0" fmla="*/ 0 w 10000"/>
              <a:gd name="connsiteY0" fmla="*/ 0 h 497620"/>
              <a:gd name="connsiteX1" fmla="*/ 10000 w 10000"/>
              <a:gd name="connsiteY1" fmla="*/ 0 h 497620"/>
              <a:gd name="connsiteX2" fmla="*/ 9973 w 10000"/>
              <a:gd name="connsiteY2" fmla="*/ 10000 h 497620"/>
              <a:gd name="connsiteX0" fmla="*/ 0 w 10000"/>
              <a:gd name="connsiteY0" fmla="*/ 158287 h 535047"/>
              <a:gd name="connsiteX1" fmla="*/ 10000 w 10000"/>
              <a:gd name="connsiteY1" fmla="*/ 158287 h 535047"/>
              <a:gd name="connsiteX2" fmla="*/ 9973 w 10000"/>
              <a:gd name="connsiteY2" fmla="*/ 168287 h 535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00" h="535047">
                <a:moveTo>
                  <a:pt x="0" y="158287"/>
                </a:moveTo>
                <a:cubicBezTo>
                  <a:pt x="3041" y="1277934"/>
                  <a:pt x="5633" y="-521499"/>
                  <a:pt x="10000" y="158287"/>
                </a:cubicBezTo>
                <a:cubicBezTo>
                  <a:pt x="9991" y="161620"/>
                  <a:pt x="9982" y="164954"/>
                  <a:pt x="9973" y="168287"/>
                </a:cubicBezTo>
              </a:path>
            </a:pathLst>
          </a:custGeom>
          <a:noFill/>
          <a:ln>
            <a:solidFill>
              <a:schemeClr val="bg1">
                <a:lumMod val="95000"/>
              </a:schemeClr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0" y="-16651"/>
            <a:ext cx="9144000" cy="5176806"/>
          </a:xfrm>
          <a:prstGeom prst="rect">
            <a:avLst/>
          </a:prstGeom>
          <a:solidFill>
            <a:srgbClr val="00206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Rectangle 212"/>
          <p:cNvSpPr/>
          <p:nvPr/>
        </p:nvSpPr>
        <p:spPr>
          <a:xfrm>
            <a:off x="3790950" y="693916"/>
            <a:ext cx="2232276" cy="423763"/>
          </a:xfrm>
          <a:prstGeom prst="rect">
            <a:avLst/>
          </a:prstGeom>
          <a:noFill/>
          <a:ln w="1905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 smtClean="0">
                <a:solidFill>
                  <a:srgbClr val="FFC000"/>
                </a:solidFill>
                <a:latin typeface="Tw Cen MT" panose="020B0602020104020603" pitchFamily="34" charset="0"/>
              </a:rPr>
              <a:t>ADVANTAGES :</a:t>
            </a:r>
            <a:endParaRPr lang="en-US" sz="2400" dirty="0">
              <a:solidFill>
                <a:srgbClr val="FFC000"/>
              </a:solidFill>
              <a:latin typeface="Tw Cen MT" panose="020B0602020104020603" pitchFamily="34" charset="0"/>
            </a:endParaRPr>
          </a:p>
        </p:txBody>
      </p:sp>
      <p:sp>
        <p:nvSpPr>
          <p:cNvPr id="155" name="Rectangle 154"/>
          <p:cNvSpPr/>
          <p:nvPr/>
        </p:nvSpPr>
        <p:spPr>
          <a:xfrm>
            <a:off x="3486150" y="1110037"/>
            <a:ext cx="3371850" cy="318379"/>
          </a:xfrm>
          <a:prstGeom prst="rect">
            <a:avLst/>
          </a:prstGeom>
          <a:noFill/>
          <a:ln w="19050"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 typeface="Wingdings" pitchFamily="2" charset="2"/>
              <a:buChar char="§"/>
            </a:pPr>
            <a:r>
              <a:rPr lang="en-US" b="1" dirty="0" smtClean="0">
                <a:solidFill>
                  <a:schemeClr val="bg1"/>
                </a:solidFill>
                <a:effectLst>
                  <a:glow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Does not cause any pollution.</a:t>
            </a:r>
            <a:endParaRPr lang="en-US" b="1" dirty="0">
              <a:solidFill>
                <a:schemeClr val="bg1"/>
              </a:solidFill>
              <a:effectLst>
                <a:glow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w Cen MT" panose="020B0602020104020603" pitchFamily="34" charset="0"/>
            </a:endParaRPr>
          </a:p>
        </p:txBody>
      </p:sp>
      <p:sp>
        <p:nvSpPr>
          <p:cNvPr id="156" name="Rectangle 155"/>
          <p:cNvSpPr/>
          <p:nvPr/>
        </p:nvSpPr>
        <p:spPr>
          <a:xfrm>
            <a:off x="3486150" y="1478090"/>
            <a:ext cx="3371850" cy="318379"/>
          </a:xfrm>
          <a:prstGeom prst="rect">
            <a:avLst/>
          </a:prstGeom>
          <a:noFill/>
          <a:ln w="19050"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 typeface="Wingdings" pitchFamily="2" charset="2"/>
              <a:buChar char="§"/>
            </a:pPr>
            <a:r>
              <a:rPr lang="en-US" b="1" dirty="0" smtClean="0">
                <a:solidFill>
                  <a:schemeClr val="bg1"/>
                </a:solidFill>
                <a:effectLst>
                  <a:glow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Renewable source of energy.</a:t>
            </a:r>
            <a:endParaRPr lang="en-US" b="1" dirty="0">
              <a:solidFill>
                <a:schemeClr val="bg1"/>
              </a:solidFill>
              <a:effectLst>
                <a:glow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w Cen MT" panose="020B0602020104020603" pitchFamily="34" charset="0"/>
            </a:endParaRPr>
          </a:p>
        </p:txBody>
      </p:sp>
      <p:sp>
        <p:nvSpPr>
          <p:cNvPr id="158" name="Rounded Rectangle 157"/>
          <p:cNvSpPr/>
          <p:nvPr/>
        </p:nvSpPr>
        <p:spPr>
          <a:xfrm>
            <a:off x="3790950" y="1870306"/>
            <a:ext cx="1828800" cy="423763"/>
          </a:xfrm>
          <a:prstGeom prst="roundRect">
            <a:avLst/>
          </a:prstGeom>
          <a:noFill/>
          <a:ln w="19050"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dirty="0" smtClean="0">
                <a:solidFill>
                  <a:srgbClr val="FFC000"/>
                </a:solidFill>
                <a:latin typeface="Tw Cen MT" panose="020B0602020104020603" pitchFamily="34" charset="0"/>
              </a:rPr>
              <a:t>LIMITATION :</a:t>
            </a:r>
            <a:endParaRPr lang="en-US" sz="2400" dirty="0">
              <a:solidFill>
                <a:srgbClr val="FFC000"/>
              </a:solidFill>
              <a:latin typeface="Tw Cen MT" panose="020B0602020104020603" pitchFamily="34" charset="0"/>
            </a:endParaRPr>
          </a:p>
        </p:txBody>
      </p:sp>
      <p:sp>
        <p:nvSpPr>
          <p:cNvPr id="159" name="Rectangle 158"/>
          <p:cNvSpPr/>
          <p:nvPr/>
        </p:nvSpPr>
        <p:spPr>
          <a:xfrm>
            <a:off x="3486151" y="2342308"/>
            <a:ext cx="3371850" cy="523628"/>
          </a:xfrm>
          <a:prstGeom prst="rect">
            <a:avLst/>
          </a:prstGeom>
          <a:noFill/>
          <a:ln w="19050"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itchFamily="2" charset="2"/>
              <a:buChar char="§"/>
            </a:pPr>
            <a:r>
              <a:rPr lang="en-US" b="1" dirty="0" smtClean="0">
                <a:solidFill>
                  <a:schemeClr val="bg1"/>
                </a:solidFill>
                <a:effectLst>
                  <a:glow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Wind energy  farms cannot be established everywhere.</a:t>
            </a:r>
            <a:endParaRPr lang="en-US" b="1" dirty="0">
              <a:solidFill>
                <a:schemeClr val="bg1"/>
              </a:solidFill>
              <a:effectLst>
                <a:glow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w Cen MT" panose="020B0602020104020603" pitchFamily="34" charset="0"/>
            </a:endParaRPr>
          </a:p>
        </p:txBody>
      </p:sp>
      <p:sp>
        <p:nvSpPr>
          <p:cNvPr id="160" name="Rectangle 159"/>
          <p:cNvSpPr/>
          <p:nvPr/>
        </p:nvSpPr>
        <p:spPr>
          <a:xfrm>
            <a:off x="3486150" y="2997040"/>
            <a:ext cx="3348990" cy="318379"/>
          </a:xfrm>
          <a:prstGeom prst="rect">
            <a:avLst/>
          </a:prstGeom>
          <a:noFill/>
          <a:ln w="19050"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 typeface="Wingdings" pitchFamily="2" charset="2"/>
              <a:buChar char="§"/>
            </a:pPr>
            <a:r>
              <a:rPr lang="en-US" b="1" dirty="0" smtClean="0">
                <a:solidFill>
                  <a:schemeClr val="bg1"/>
                </a:solidFill>
                <a:effectLst>
                  <a:glow>
                    <a:schemeClr val="bg1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Expensive</a:t>
            </a:r>
            <a:endParaRPr lang="en-US" b="1" dirty="0">
              <a:solidFill>
                <a:schemeClr val="bg1"/>
              </a:solidFill>
              <a:effectLst>
                <a:glow>
                  <a:schemeClr val="bg1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w Cen MT" panose="020B0602020104020603" pitchFamily="34" charset="0"/>
            </a:endParaRPr>
          </a:p>
        </p:txBody>
      </p:sp>
      <p:pic>
        <p:nvPicPr>
          <p:cNvPr id="19" name="Picture 7" descr="C:\Users\Temp45\Desktop\FlyingBird01.gif"/>
          <p:cNvPicPr>
            <a:picLocks noChangeAspect="1" noChangeArrowheads="1" noCrop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832512" y="737208"/>
            <a:ext cx="720152" cy="6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0" name="Picture 7" descr="C:\Users\Temp45\Desktop\FlyingBird01.gif"/>
          <p:cNvPicPr>
            <a:picLocks noChangeAspect="1" noChangeArrowheads="1" noCrop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720148" y="0"/>
            <a:ext cx="720152" cy="6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" name="Picture 7" descr="C:\Users\Temp45\Desktop\FlyingBird01.gif"/>
          <p:cNvPicPr>
            <a:picLocks noChangeAspect="1" noChangeArrowheads="1" noCrop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1862187" y="867176"/>
            <a:ext cx="720152" cy="6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2" name="Picture 7" descr="C:\Users\Temp45\Desktop\FlyingBird01.gif"/>
          <p:cNvPicPr>
            <a:picLocks noChangeAspect="1" noChangeArrowheads="1" noCrop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1862187" y="-114128"/>
            <a:ext cx="720152" cy="6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4" name="Picture 7" descr="C:\Users\Temp45\Desktop\FlyingBird01.gif"/>
          <p:cNvPicPr>
            <a:picLocks noChangeAspect="1" noChangeArrowheads="1" noCrop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1295400" y="278990"/>
            <a:ext cx="720152" cy="6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/>
          <p:cNvSpPr/>
          <p:nvPr/>
        </p:nvSpPr>
        <p:spPr>
          <a:xfrm>
            <a:off x="1338942" y="129720"/>
            <a:ext cx="647376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Production of Electricity from Wind Energy</a:t>
            </a:r>
          </a:p>
        </p:txBody>
      </p:sp>
    </p:spTree>
    <p:extLst>
      <p:ext uri="{BB962C8B-B14F-4D97-AF65-F5344CB8AC3E}">
        <p14:creationId xmlns:p14="http://schemas.microsoft.com/office/powerpoint/2010/main" val="2733351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2.17257E-6 L 1.20156 -0.0037 " pathEditMode="relative" rAng="0" ptsTypes="AA">
                                      <p:cBhvr>
                                        <p:cTn id="37" dur="5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069" y="-185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42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05556E-6 4.09861E-6 L 1.24393 -0.01849 " pathEditMode="relative" rAng="0" ptsTypes="AA">
                                      <p:cBhvr>
                                        <p:cTn id="39" dur="5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187" y="-924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42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88889E-6 -6.31741E-7 L 1.24167 0.11834 " pathEditMode="relative" rAng="0" ptsTypes="AA">
                                      <p:cBhvr>
                                        <p:cTn id="41" dur="5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083" y="5917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42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77778E-7 1.38675E-6 L 1.18941 0.21325 " pathEditMode="relative" rAng="0" ptsTypes="AA">
                                      <p:cBhvr>
                                        <p:cTn id="43" dur="5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462" y="10663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42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88889E-6 2.52696E-6 L 1.31667 -0.01479 " pathEditMode="relative" rAng="0" ptsTypes="AA">
                                      <p:cBhvr>
                                        <p:cTn id="45" dur="5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33" y="-7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13" grpId="0"/>
      <p:bldP spid="155" grpId="0"/>
      <p:bldP spid="156" grpId="0"/>
      <p:bldP spid="158" grpId="0"/>
      <p:bldP spid="159" grpId="0"/>
      <p:bldP spid="16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/>
          <p:cNvSpPr/>
          <p:nvPr/>
        </p:nvSpPr>
        <p:spPr>
          <a:xfrm>
            <a:off x="6" y="-16651"/>
            <a:ext cx="9143999" cy="5143500"/>
          </a:xfrm>
          <a:prstGeom prst="rect">
            <a:avLst/>
          </a:prstGeom>
          <a:gradFill>
            <a:gsLst>
              <a:gs pos="34000">
                <a:srgbClr val="00B0F0"/>
              </a:gs>
              <a:gs pos="7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3" name="Picture 5" descr="C:\Users\Temp45\Desktop\Grass_and_Stones_Ground_PNG_Clipar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" y="3040388"/>
            <a:ext cx="9143999" cy="2119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5" name="Rectangle 2054"/>
          <p:cNvSpPr/>
          <p:nvPr/>
        </p:nvSpPr>
        <p:spPr>
          <a:xfrm>
            <a:off x="5836915" y="3768245"/>
            <a:ext cx="918342" cy="4636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1861483" y="1202187"/>
            <a:ext cx="332919" cy="346949"/>
          </a:xfrm>
          <a:prstGeom prst="roundRect">
            <a:avLst>
              <a:gd name="adj" fmla="val 27371"/>
            </a:avLst>
          </a:prstGeom>
          <a:solidFill>
            <a:schemeClr val="tx1"/>
          </a:solidFill>
          <a:ln w="28575">
            <a:solidFill>
              <a:schemeClr val="tx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/>
          <p:cNvGrpSpPr/>
          <p:nvPr/>
        </p:nvGrpSpPr>
        <p:grpSpPr>
          <a:xfrm>
            <a:off x="1825209" y="1567168"/>
            <a:ext cx="405467" cy="2932005"/>
            <a:chOff x="1720768" y="1771824"/>
            <a:chExt cx="568698" cy="3087969"/>
          </a:xfrm>
        </p:grpSpPr>
        <p:sp>
          <p:nvSpPr>
            <p:cNvPr id="4" name="Rounded Rectangle 3"/>
            <p:cNvSpPr/>
            <p:nvPr/>
          </p:nvSpPr>
          <p:spPr>
            <a:xfrm>
              <a:off x="1784889" y="1795764"/>
              <a:ext cx="430722" cy="3062641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ight Triangle 4"/>
            <p:cNvSpPr/>
            <p:nvPr/>
          </p:nvSpPr>
          <p:spPr>
            <a:xfrm>
              <a:off x="2211697" y="1771824"/>
              <a:ext cx="77769" cy="3087969"/>
            </a:xfrm>
            <a:prstGeom prst="rt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ight Triangle 6"/>
            <p:cNvSpPr/>
            <p:nvPr/>
          </p:nvSpPr>
          <p:spPr>
            <a:xfrm flipH="1">
              <a:off x="1720768" y="1795764"/>
              <a:ext cx="67072" cy="3064028"/>
            </a:xfrm>
            <a:prstGeom prst="rtTriangl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Rounded Rectangle 35"/>
          <p:cNvSpPr/>
          <p:nvPr/>
        </p:nvSpPr>
        <p:spPr>
          <a:xfrm>
            <a:off x="1914990" y="1646564"/>
            <a:ext cx="221139" cy="258066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2028159" y="1661225"/>
            <a:ext cx="16299" cy="872828"/>
          </a:xfrm>
          <a:prstGeom prst="rect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/>
          <p:cNvSpPr/>
          <p:nvPr/>
        </p:nvSpPr>
        <p:spPr>
          <a:xfrm>
            <a:off x="1961800" y="1641541"/>
            <a:ext cx="138867" cy="45677"/>
          </a:xfrm>
          <a:prstGeom prst="roundRect">
            <a:avLst/>
          </a:prstGeom>
          <a:solidFill>
            <a:schemeClr val="tx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1914077" y="1980133"/>
            <a:ext cx="220017" cy="76130"/>
          </a:xfrm>
          <a:prstGeom prst="rect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1868325" y="1540689"/>
            <a:ext cx="314793" cy="70065"/>
            <a:chOff x="1822403" y="1901291"/>
            <a:chExt cx="733395" cy="70130"/>
          </a:xfrm>
        </p:grpSpPr>
        <p:sp>
          <p:nvSpPr>
            <p:cNvPr id="10" name="Rounded Rectangle 9"/>
            <p:cNvSpPr/>
            <p:nvPr/>
          </p:nvSpPr>
          <p:spPr>
            <a:xfrm>
              <a:off x="1822403" y="1901291"/>
              <a:ext cx="733395" cy="7013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1" name="Straight Connector 70"/>
            <p:cNvCxnSpPr/>
            <p:nvPr/>
          </p:nvCxnSpPr>
          <p:spPr>
            <a:xfrm>
              <a:off x="1872889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>
              <a:off x="1918587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>
              <a:off x="1958220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>
              <a:off x="2006900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>
              <a:off x="2052598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2092231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2130061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2175759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2215392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>
              <a:off x="2264072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>
              <a:off x="2309770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>
              <a:off x="2349403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>
              <a:off x="2389880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>
              <a:off x="2438560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>
              <a:off x="2484258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2523891" y="1901291"/>
              <a:ext cx="0" cy="6829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8" name="Straight Connector 67"/>
          <p:cNvCxnSpPr/>
          <p:nvPr/>
        </p:nvCxnSpPr>
        <p:spPr>
          <a:xfrm flipH="1">
            <a:off x="2034980" y="2468975"/>
            <a:ext cx="1058" cy="201834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1904454" y="2585861"/>
            <a:ext cx="247835" cy="412166"/>
            <a:chOff x="2957057" y="3206339"/>
            <a:chExt cx="218011" cy="410185"/>
          </a:xfrm>
        </p:grpSpPr>
        <p:sp>
          <p:nvSpPr>
            <p:cNvPr id="69" name="Rounded Rectangle 68"/>
            <p:cNvSpPr/>
            <p:nvPr/>
          </p:nvSpPr>
          <p:spPr>
            <a:xfrm>
              <a:off x="2957057" y="3206339"/>
              <a:ext cx="218011" cy="410185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50000"/>
                <a:lumOff val="50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ounded Rectangle 71"/>
            <p:cNvSpPr/>
            <p:nvPr/>
          </p:nvSpPr>
          <p:spPr>
            <a:xfrm>
              <a:off x="2970933" y="3229422"/>
              <a:ext cx="195411" cy="364020"/>
            </a:xfrm>
            <a:prstGeom prst="roundRect">
              <a:avLst>
                <a:gd name="adj" fmla="val 12863"/>
              </a:avLst>
            </a:prstGeom>
            <a:solidFill>
              <a:schemeClr val="bg1">
                <a:lumMod val="85000"/>
              </a:schemeClr>
            </a:solidFill>
            <a:ln w="31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/>
            <p:cNvCxnSpPr/>
            <p:nvPr/>
          </p:nvCxnSpPr>
          <p:spPr>
            <a:xfrm>
              <a:off x="3071964" y="3242442"/>
              <a:ext cx="0" cy="77364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ounded Rectangle 5"/>
            <p:cNvSpPr/>
            <p:nvPr/>
          </p:nvSpPr>
          <p:spPr>
            <a:xfrm>
              <a:off x="3005302" y="3290872"/>
              <a:ext cx="124944" cy="230334"/>
            </a:xfrm>
            <a:prstGeom prst="roundRect">
              <a:avLst>
                <a:gd name="adj" fmla="val 24348"/>
              </a:avLst>
            </a:prstGeom>
            <a:solidFill>
              <a:srgbClr val="00B0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2" name="Straight Connector 91"/>
            <p:cNvCxnSpPr/>
            <p:nvPr/>
          </p:nvCxnSpPr>
          <p:spPr>
            <a:xfrm>
              <a:off x="3070352" y="3525871"/>
              <a:ext cx="0" cy="62153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Rounded Rectangle 89"/>
            <p:cNvSpPr/>
            <p:nvPr/>
          </p:nvSpPr>
          <p:spPr>
            <a:xfrm>
              <a:off x="3035264" y="3521059"/>
              <a:ext cx="70804" cy="23708"/>
            </a:xfrm>
            <a:prstGeom prst="roundRect">
              <a:avLst/>
            </a:prstGeom>
            <a:solidFill>
              <a:srgbClr val="00B0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3033170" y="3270783"/>
              <a:ext cx="70804" cy="22114"/>
            </a:xfrm>
            <a:prstGeom prst="roundRect">
              <a:avLst/>
            </a:prstGeom>
            <a:solidFill>
              <a:srgbClr val="00B0F0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1995588" y="2608448"/>
            <a:ext cx="77643" cy="1421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ounded Rectangle 130"/>
          <p:cNvSpPr/>
          <p:nvPr/>
        </p:nvSpPr>
        <p:spPr>
          <a:xfrm>
            <a:off x="1995588" y="2576033"/>
            <a:ext cx="77643" cy="1421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/>
          <p:cNvGrpSpPr/>
          <p:nvPr/>
        </p:nvGrpSpPr>
        <p:grpSpPr>
          <a:xfrm>
            <a:off x="1725451" y="2690812"/>
            <a:ext cx="351384" cy="200334"/>
            <a:chOff x="4215053" y="2608561"/>
            <a:chExt cx="351384" cy="200520"/>
          </a:xfrm>
        </p:grpSpPr>
        <p:grpSp>
          <p:nvGrpSpPr>
            <p:cNvPr id="24" name="Group 23"/>
            <p:cNvGrpSpPr/>
            <p:nvPr/>
          </p:nvGrpSpPr>
          <p:grpSpPr>
            <a:xfrm>
              <a:off x="4215053" y="2608561"/>
              <a:ext cx="92069" cy="200520"/>
              <a:chOff x="4191000" y="2608561"/>
              <a:chExt cx="92069" cy="200520"/>
            </a:xfrm>
          </p:grpSpPr>
          <p:cxnSp>
            <p:nvCxnSpPr>
              <p:cNvPr id="133" name="Straight Connector 132"/>
              <p:cNvCxnSpPr/>
              <p:nvPr/>
            </p:nvCxnSpPr>
            <p:spPr>
              <a:xfrm>
                <a:off x="41910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>
              <a:xfrm>
                <a:off x="4206305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>
              <a:xfrm>
                <a:off x="4231557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/>
              <p:cNvCxnSpPr/>
              <p:nvPr/>
            </p:nvCxnSpPr>
            <p:spPr>
              <a:xfrm>
                <a:off x="4258157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/>
              <p:cNvCxnSpPr/>
              <p:nvPr/>
            </p:nvCxnSpPr>
            <p:spPr>
              <a:xfrm>
                <a:off x="4283069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8" name="Group 137"/>
            <p:cNvGrpSpPr/>
            <p:nvPr/>
          </p:nvGrpSpPr>
          <p:grpSpPr>
            <a:xfrm>
              <a:off x="4467225" y="2608561"/>
              <a:ext cx="99212" cy="200520"/>
              <a:chOff x="4191000" y="2608561"/>
              <a:chExt cx="99212" cy="200520"/>
            </a:xfrm>
          </p:grpSpPr>
          <p:cxnSp>
            <p:nvCxnSpPr>
              <p:cNvPr id="139" name="Straight Connector 138"/>
              <p:cNvCxnSpPr/>
              <p:nvPr/>
            </p:nvCxnSpPr>
            <p:spPr>
              <a:xfrm>
                <a:off x="41910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>
              <a:xfrm>
                <a:off x="4213448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>
              <a:xfrm>
                <a:off x="42387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/>
              <p:cNvCxnSpPr/>
              <p:nvPr/>
            </p:nvCxnSpPr>
            <p:spPr>
              <a:xfrm>
                <a:off x="4265300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Connector 142"/>
              <p:cNvCxnSpPr/>
              <p:nvPr/>
            </p:nvCxnSpPr>
            <p:spPr>
              <a:xfrm>
                <a:off x="4290212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4" name="Group 143"/>
            <p:cNvGrpSpPr/>
            <p:nvPr/>
          </p:nvGrpSpPr>
          <p:grpSpPr>
            <a:xfrm>
              <a:off x="4336257" y="2608561"/>
              <a:ext cx="99212" cy="200520"/>
              <a:chOff x="4183857" y="2608561"/>
              <a:chExt cx="99212" cy="200520"/>
            </a:xfrm>
          </p:grpSpPr>
          <p:cxnSp>
            <p:nvCxnSpPr>
              <p:cNvPr id="145" name="Straight Connector 144"/>
              <p:cNvCxnSpPr/>
              <p:nvPr/>
            </p:nvCxnSpPr>
            <p:spPr>
              <a:xfrm>
                <a:off x="4183857" y="2608561"/>
                <a:ext cx="0" cy="200520"/>
              </a:xfrm>
              <a:prstGeom prst="line">
                <a:avLst/>
              </a:prstGeom>
              <a:ln w="95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/>
              <p:cNvCxnSpPr/>
              <p:nvPr/>
            </p:nvCxnSpPr>
            <p:spPr>
              <a:xfrm>
                <a:off x="4206305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/>
              <p:cNvCxnSpPr/>
              <p:nvPr/>
            </p:nvCxnSpPr>
            <p:spPr>
              <a:xfrm>
                <a:off x="4231557" y="2608561"/>
                <a:ext cx="0" cy="200520"/>
              </a:xfrm>
              <a:prstGeom prst="line">
                <a:avLst/>
              </a:prstGeom>
              <a:ln w="95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/>
              <p:cNvCxnSpPr/>
              <p:nvPr/>
            </p:nvCxnSpPr>
            <p:spPr>
              <a:xfrm>
                <a:off x="4258157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/>
              <p:cNvCxnSpPr/>
              <p:nvPr/>
            </p:nvCxnSpPr>
            <p:spPr>
              <a:xfrm>
                <a:off x="4283069" y="2608561"/>
                <a:ext cx="0" cy="200520"/>
              </a:xfrm>
              <a:prstGeom prst="line">
                <a:avLst/>
              </a:prstGeom>
              <a:ln w="95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2" name="Group 161"/>
          <p:cNvGrpSpPr/>
          <p:nvPr/>
        </p:nvGrpSpPr>
        <p:grpSpPr>
          <a:xfrm>
            <a:off x="1365880" y="2690812"/>
            <a:ext cx="351384" cy="200334"/>
            <a:chOff x="4215053" y="2608561"/>
            <a:chExt cx="351384" cy="200520"/>
          </a:xfrm>
        </p:grpSpPr>
        <p:grpSp>
          <p:nvGrpSpPr>
            <p:cNvPr id="163" name="Group 162"/>
            <p:cNvGrpSpPr/>
            <p:nvPr/>
          </p:nvGrpSpPr>
          <p:grpSpPr>
            <a:xfrm>
              <a:off x="4215053" y="2608561"/>
              <a:ext cx="92069" cy="200520"/>
              <a:chOff x="4191000" y="2608561"/>
              <a:chExt cx="92069" cy="200520"/>
            </a:xfrm>
          </p:grpSpPr>
          <p:cxnSp>
            <p:nvCxnSpPr>
              <p:cNvPr id="176" name="Straight Connector 175"/>
              <p:cNvCxnSpPr/>
              <p:nvPr/>
            </p:nvCxnSpPr>
            <p:spPr>
              <a:xfrm>
                <a:off x="41910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Straight Connector 176"/>
              <p:cNvCxnSpPr/>
              <p:nvPr/>
            </p:nvCxnSpPr>
            <p:spPr>
              <a:xfrm>
                <a:off x="4206305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Straight Connector 177"/>
              <p:cNvCxnSpPr/>
              <p:nvPr/>
            </p:nvCxnSpPr>
            <p:spPr>
              <a:xfrm>
                <a:off x="4231557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Straight Connector 178"/>
              <p:cNvCxnSpPr/>
              <p:nvPr/>
            </p:nvCxnSpPr>
            <p:spPr>
              <a:xfrm>
                <a:off x="4258157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Straight Connector 179"/>
              <p:cNvCxnSpPr/>
              <p:nvPr/>
            </p:nvCxnSpPr>
            <p:spPr>
              <a:xfrm>
                <a:off x="4283069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4" name="Group 163"/>
            <p:cNvGrpSpPr/>
            <p:nvPr/>
          </p:nvGrpSpPr>
          <p:grpSpPr>
            <a:xfrm>
              <a:off x="4467225" y="2608561"/>
              <a:ext cx="99212" cy="200520"/>
              <a:chOff x="4191000" y="2608561"/>
              <a:chExt cx="99212" cy="200520"/>
            </a:xfrm>
          </p:grpSpPr>
          <p:cxnSp>
            <p:nvCxnSpPr>
              <p:cNvPr id="171" name="Straight Connector 170"/>
              <p:cNvCxnSpPr/>
              <p:nvPr/>
            </p:nvCxnSpPr>
            <p:spPr>
              <a:xfrm>
                <a:off x="41910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>
                <a:off x="4213448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>
                <a:off x="4238700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>
                <a:off x="4265300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/>
              <p:cNvCxnSpPr/>
              <p:nvPr/>
            </p:nvCxnSpPr>
            <p:spPr>
              <a:xfrm>
                <a:off x="4290212" y="2608561"/>
                <a:ext cx="0" cy="200520"/>
              </a:xfrm>
              <a:prstGeom prst="line">
                <a:avLst/>
              </a:prstGeom>
              <a:ln w="95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5" name="Group 164"/>
            <p:cNvGrpSpPr/>
            <p:nvPr/>
          </p:nvGrpSpPr>
          <p:grpSpPr>
            <a:xfrm>
              <a:off x="4336257" y="2608561"/>
              <a:ext cx="99212" cy="200520"/>
              <a:chOff x="4183857" y="2608561"/>
              <a:chExt cx="99212" cy="200520"/>
            </a:xfrm>
          </p:grpSpPr>
          <p:cxnSp>
            <p:nvCxnSpPr>
              <p:cNvPr id="166" name="Straight Connector 165"/>
              <p:cNvCxnSpPr/>
              <p:nvPr/>
            </p:nvCxnSpPr>
            <p:spPr>
              <a:xfrm>
                <a:off x="4183857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/>
              <p:nvPr/>
            </p:nvCxnSpPr>
            <p:spPr>
              <a:xfrm>
                <a:off x="4206305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/>
              <p:nvPr/>
            </p:nvCxnSpPr>
            <p:spPr>
              <a:xfrm>
                <a:off x="4231557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/>
              <p:cNvCxnSpPr/>
              <p:nvPr/>
            </p:nvCxnSpPr>
            <p:spPr>
              <a:xfrm>
                <a:off x="4258157" y="2608561"/>
                <a:ext cx="0" cy="200520"/>
              </a:xfrm>
              <a:prstGeom prst="line">
                <a:avLst/>
              </a:prstGeom>
              <a:ln w="952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/>
              <p:cNvCxnSpPr/>
              <p:nvPr/>
            </p:nvCxnSpPr>
            <p:spPr>
              <a:xfrm>
                <a:off x="4283069" y="2608561"/>
                <a:ext cx="0" cy="20052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3" name="Rounded Rectangle 182"/>
          <p:cNvSpPr/>
          <p:nvPr/>
        </p:nvSpPr>
        <p:spPr>
          <a:xfrm>
            <a:off x="1922336" y="2673501"/>
            <a:ext cx="36730" cy="231439"/>
          </a:xfrm>
          <a:prstGeom prst="roundRect">
            <a:avLst>
              <a:gd name="adj" fmla="val 12863"/>
            </a:avLst>
          </a:prstGeom>
          <a:solidFill>
            <a:schemeClr val="bg1">
              <a:lumMod val="8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Rounded Rectangle 183"/>
          <p:cNvSpPr/>
          <p:nvPr/>
        </p:nvSpPr>
        <p:spPr>
          <a:xfrm>
            <a:off x="2105258" y="2676226"/>
            <a:ext cx="38221" cy="231439"/>
          </a:xfrm>
          <a:prstGeom prst="roundRect">
            <a:avLst>
              <a:gd name="adj" fmla="val 12863"/>
            </a:avLst>
          </a:prstGeom>
          <a:solidFill>
            <a:schemeClr val="bg1">
              <a:lumMod val="8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:\Users\Temp45\Desktop\Picture2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69" b="41928"/>
          <a:stretch/>
        </p:blipFill>
        <p:spPr bwMode="auto">
          <a:xfrm>
            <a:off x="2198927" y="2568850"/>
            <a:ext cx="1652587" cy="41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4" name="Picture 2" descr="C:\Users\Temp45\Desktop\Picture2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69" b="41928"/>
          <a:stretch/>
        </p:blipFill>
        <p:spPr bwMode="auto">
          <a:xfrm>
            <a:off x="633963" y="2583135"/>
            <a:ext cx="1221663" cy="41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5" name="Rounded Rectangle 184"/>
          <p:cNvSpPr/>
          <p:nvPr/>
        </p:nvSpPr>
        <p:spPr>
          <a:xfrm>
            <a:off x="2145868" y="2603638"/>
            <a:ext cx="51517" cy="365778"/>
          </a:xfrm>
          <a:prstGeom prst="roundRect">
            <a:avLst>
              <a:gd name="adj" fmla="val 0"/>
            </a:avLst>
          </a:prstGeom>
          <a:solidFill>
            <a:schemeClr val="bg1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Rounded Rectangle 186"/>
          <p:cNvSpPr/>
          <p:nvPr/>
        </p:nvSpPr>
        <p:spPr>
          <a:xfrm>
            <a:off x="1995878" y="2957222"/>
            <a:ext cx="77643" cy="1421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Rounded Rectangle 181"/>
          <p:cNvSpPr/>
          <p:nvPr/>
        </p:nvSpPr>
        <p:spPr>
          <a:xfrm>
            <a:off x="1846655" y="2625573"/>
            <a:ext cx="76005" cy="365778"/>
          </a:xfrm>
          <a:prstGeom prst="roundRect">
            <a:avLst>
              <a:gd name="adj" fmla="val 0"/>
            </a:avLst>
          </a:prstGeom>
          <a:solidFill>
            <a:schemeClr val="bg1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117466" y="2687865"/>
            <a:ext cx="25418" cy="21504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Rectangle 187"/>
          <p:cNvSpPr/>
          <p:nvPr/>
        </p:nvSpPr>
        <p:spPr>
          <a:xfrm>
            <a:off x="1922054" y="2687865"/>
            <a:ext cx="25418" cy="21504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1598206" y="2619328"/>
            <a:ext cx="336952" cy="368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N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89" name="TextBox 188"/>
          <p:cNvSpPr txBox="1"/>
          <p:nvPr/>
        </p:nvSpPr>
        <p:spPr>
          <a:xfrm>
            <a:off x="2138902" y="2614571"/>
            <a:ext cx="293670" cy="368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2060"/>
                </a:solidFill>
              </a:rPr>
              <a:t>S</a:t>
            </a:r>
            <a:endParaRPr lang="en-US" b="1" dirty="0">
              <a:solidFill>
                <a:srgbClr val="002060"/>
              </a:solidFill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1974270" y="2978008"/>
            <a:ext cx="0" cy="324117"/>
          </a:xfrm>
          <a:prstGeom prst="line">
            <a:avLst/>
          </a:prstGeom>
          <a:ln w="19050">
            <a:solidFill>
              <a:srgbClr val="995C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/>
          <p:cNvCxnSpPr/>
          <p:nvPr/>
        </p:nvCxnSpPr>
        <p:spPr>
          <a:xfrm>
            <a:off x="2075176" y="2974833"/>
            <a:ext cx="0" cy="327289"/>
          </a:xfrm>
          <a:prstGeom prst="line">
            <a:avLst/>
          </a:prstGeom>
          <a:ln w="19050">
            <a:solidFill>
              <a:srgbClr val="995C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TextBox 190"/>
          <p:cNvSpPr txBox="1"/>
          <p:nvPr/>
        </p:nvSpPr>
        <p:spPr>
          <a:xfrm>
            <a:off x="1541054" y="3082127"/>
            <a:ext cx="333746" cy="3074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002060"/>
                </a:solidFill>
              </a:rPr>
              <a:t>T</a:t>
            </a:r>
            <a:r>
              <a:rPr lang="en-US" sz="1400" b="1" baseline="-25000" dirty="0" smtClean="0">
                <a:solidFill>
                  <a:srgbClr val="002060"/>
                </a:solidFill>
              </a:rPr>
              <a:t>1</a:t>
            </a:r>
            <a:endParaRPr lang="en-US" sz="1400" b="1" baseline="-25000" dirty="0">
              <a:solidFill>
                <a:srgbClr val="002060"/>
              </a:solidFill>
            </a:endParaRPr>
          </a:p>
        </p:txBody>
      </p:sp>
      <p:sp>
        <p:nvSpPr>
          <p:cNvPr id="192" name="TextBox 191"/>
          <p:cNvSpPr txBox="1"/>
          <p:nvPr/>
        </p:nvSpPr>
        <p:spPr>
          <a:xfrm>
            <a:off x="2136521" y="3086878"/>
            <a:ext cx="333746" cy="3074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002060"/>
                </a:solidFill>
              </a:rPr>
              <a:t>T</a:t>
            </a:r>
            <a:r>
              <a:rPr lang="en-US" sz="1400" b="1" baseline="-25000" dirty="0" smtClean="0">
                <a:solidFill>
                  <a:srgbClr val="002060"/>
                </a:solidFill>
              </a:rPr>
              <a:t>2</a:t>
            </a:r>
            <a:endParaRPr lang="en-US" sz="1400" b="1" baseline="-25000" dirty="0">
              <a:solidFill>
                <a:srgbClr val="002060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426918" y="-145044"/>
            <a:ext cx="3191101" cy="3145972"/>
            <a:chOff x="629006" y="-96392"/>
            <a:chExt cx="3972014" cy="3958661"/>
          </a:xfrm>
        </p:grpSpPr>
        <p:grpSp>
          <p:nvGrpSpPr>
            <p:cNvPr id="3073" name="Group 3072"/>
            <p:cNvGrpSpPr/>
            <p:nvPr/>
          </p:nvGrpSpPr>
          <p:grpSpPr>
            <a:xfrm>
              <a:off x="629006" y="-96392"/>
              <a:ext cx="3972014" cy="3958661"/>
              <a:chOff x="1814328" y="-135854"/>
              <a:chExt cx="3040464" cy="3044952"/>
            </a:xfrm>
          </p:grpSpPr>
          <p:sp>
            <p:nvSpPr>
              <p:cNvPr id="3072" name="Oval 3071"/>
              <p:cNvSpPr/>
              <p:nvPr/>
            </p:nvSpPr>
            <p:spPr>
              <a:xfrm>
                <a:off x="1814328" y="-135854"/>
                <a:ext cx="3040464" cy="3044952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Rectangle 27"/>
              <p:cNvSpPr/>
              <p:nvPr/>
            </p:nvSpPr>
            <p:spPr>
              <a:xfrm rot="5400000">
                <a:off x="2797760" y="1979555"/>
                <a:ext cx="1289474" cy="299433"/>
              </a:xfrm>
              <a:custGeom>
                <a:avLst/>
                <a:gdLst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0 h 228600"/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116127 h 228600"/>
                  <a:gd name="connsiteX5" fmla="*/ 0 w 1524000"/>
                  <a:gd name="connsiteY5" fmla="*/ 0 h 228600"/>
                  <a:gd name="connsiteX0" fmla="*/ 0 w 1524000"/>
                  <a:gd name="connsiteY0" fmla="*/ 554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6" fmla="*/ 0 w 1524000"/>
                  <a:gd name="connsiteY6" fmla="*/ 554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89616"/>
                  <a:gd name="connsiteY0" fmla="*/ 116681 h 229154"/>
                  <a:gd name="connsiteX1" fmla="*/ 314325 w 1589616"/>
                  <a:gd name="connsiteY1" fmla="*/ 0 h 229154"/>
                  <a:gd name="connsiteX2" fmla="*/ 1524000 w 1589616"/>
                  <a:gd name="connsiteY2" fmla="*/ 554 h 229154"/>
                  <a:gd name="connsiteX3" fmla="*/ 1524000 w 1589616"/>
                  <a:gd name="connsiteY3" fmla="*/ 229154 h 229154"/>
                  <a:gd name="connsiteX4" fmla="*/ 0 w 1589616"/>
                  <a:gd name="connsiteY4" fmla="*/ 229154 h 229154"/>
                  <a:gd name="connsiteX5" fmla="*/ 0 w 1589616"/>
                  <a:gd name="connsiteY5" fmla="*/ 116681 h 229154"/>
                  <a:gd name="connsiteX0" fmla="*/ 0 w 1621790"/>
                  <a:gd name="connsiteY0" fmla="*/ 116681 h 229154"/>
                  <a:gd name="connsiteX1" fmla="*/ 314325 w 1621790"/>
                  <a:gd name="connsiteY1" fmla="*/ 0 h 229154"/>
                  <a:gd name="connsiteX2" fmla="*/ 1524000 w 1621790"/>
                  <a:gd name="connsiteY2" fmla="*/ 554 h 229154"/>
                  <a:gd name="connsiteX3" fmla="*/ 1524000 w 1621790"/>
                  <a:gd name="connsiteY3" fmla="*/ 229154 h 229154"/>
                  <a:gd name="connsiteX4" fmla="*/ 0 w 1621790"/>
                  <a:gd name="connsiteY4" fmla="*/ 229154 h 229154"/>
                  <a:gd name="connsiteX5" fmla="*/ 0 w 1621790"/>
                  <a:gd name="connsiteY5" fmla="*/ 116681 h 229154"/>
                  <a:gd name="connsiteX0" fmla="*/ 0 w 1645679"/>
                  <a:gd name="connsiteY0" fmla="*/ 116681 h 229154"/>
                  <a:gd name="connsiteX1" fmla="*/ 314325 w 1645679"/>
                  <a:gd name="connsiteY1" fmla="*/ 0 h 229154"/>
                  <a:gd name="connsiteX2" fmla="*/ 1524000 w 1645679"/>
                  <a:gd name="connsiteY2" fmla="*/ 554 h 229154"/>
                  <a:gd name="connsiteX3" fmla="*/ 1524000 w 1645679"/>
                  <a:gd name="connsiteY3" fmla="*/ 229154 h 229154"/>
                  <a:gd name="connsiteX4" fmla="*/ 0 w 1645679"/>
                  <a:gd name="connsiteY4" fmla="*/ 229154 h 229154"/>
                  <a:gd name="connsiteX5" fmla="*/ 0 w 1645679"/>
                  <a:gd name="connsiteY5" fmla="*/ 116681 h 229154"/>
                  <a:gd name="connsiteX0" fmla="*/ 0 w 1650858"/>
                  <a:gd name="connsiteY0" fmla="*/ 116681 h 229154"/>
                  <a:gd name="connsiteX1" fmla="*/ 314325 w 1650858"/>
                  <a:gd name="connsiteY1" fmla="*/ 0 h 229154"/>
                  <a:gd name="connsiteX2" fmla="*/ 1524000 w 1650858"/>
                  <a:gd name="connsiteY2" fmla="*/ 554 h 229154"/>
                  <a:gd name="connsiteX3" fmla="*/ 1524000 w 1650858"/>
                  <a:gd name="connsiteY3" fmla="*/ 229154 h 229154"/>
                  <a:gd name="connsiteX4" fmla="*/ 0 w 1650858"/>
                  <a:gd name="connsiteY4" fmla="*/ 229154 h 229154"/>
                  <a:gd name="connsiteX5" fmla="*/ 0 w 1650858"/>
                  <a:gd name="connsiteY5" fmla="*/ 116681 h 229154"/>
                  <a:gd name="connsiteX0" fmla="*/ 0 w 1650858"/>
                  <a:gd name="connsiteY0" fmla="*/ 256206 h 368679"/>
                  <a:gd name="connsiteX1" fmla="*/ 400400 w 1650858"/>
                  <a:gd name="connsiteY1" fmla="*/ 0 h 368679"/>
                  <a:gd name="connsiteX2" fmla="*/ 1524000 w 1650858"/>
                  <a:gd name="connsiteY2" fmla="*/ 140079 h 368679"/>
                  <a:gd name="connsiteX3" fmla="*/ 1524000 w 1650858"/>
                  <a:gd name="connsiteY3" fmla="*/ 368679 h 368679"/>
                  <a:gd name="connsiteX4" fmla="*/ 0 w 1650858"/>
                  <a:gd name="connsiteY4" fmla="*/ 368679 h 368679"/>
                  <a:gd name="connsiteX5" fmla="*/ 0 w 1650858"/>
                  <a:gd name="connsiteY5" fmla="*/ 256206 h 368679"/>
                  <a:gd name="connsiteX0" fmla="*/ 0 w 1606200"/>
                  <a:gd name="connsiteY0" fmla="*/ 256206 h 368679"/>
                  <a:gd name="connsiteX1" fmla="*/ 400400 w 1606200"/>
                  <a:gd name="connsiteY1" fmla="*/ 0 h 368679"/>
                  <a:gd name="connsiteX2" fmla="*/ 1400172 w 1606200"/>
                  <a:gd name="connsiteY2" fmla="*/ 219241 h 368679"/>
                  <a:gd name="connsiteX3" fmla="*/ 1524000 w 1606200"/>
                  <a:gd name="connsiteY3" fmla="*/ 368679 h 368679"/>
                  <a:gd name="connsiteX4" fmla="*/ 0 w 1606200"/>
                  <a:gd name="connsiteY4" fmla="*/ 368679 h 368679"/>
                  <a:gd name="connsiteX5" fmla="*/ 0 w 1606200"/>
                  <a:gd name="connsiteY5" fmla="*/ 256206 h 368679"/>
                  <a:gd name="connsiteX0" fmla="*/ 0 w 1632410"/>
                  <a:gd name="connsiteY0" fmla="*/ 256206 h 368679"/>
                  <a:gd name="connsiteX1" fmla="*/ 400400 w 1632410"/>
                  <a:gd name="connsiteY1" fmla="*/ 0 h 368679"/>
                  <a:gd name="connsiteX2" fmla="*/ 1400172 w 1632410"/>
                  <a:gd name="connsiteY2" fmla="*/ 219241 h 368679"/>
                  <a:gd name="connsiteX3" fmla="*/ 1496561 w 1632410"/>
                  <a:gd name="connsiteY3" fmla="*/ 256765 h 368679"/>
                  <a:gd name="connsiteX4" fmla="*/ 1524000 w 1632410"/>
                  <a:gd name="connsiteY4" fmla="*/ 368679 h 368679"/>
                  <a:gd name="connsiteX5" fmla="*/ 0 w 1632410"/>
                  <a:gd name="connsiteY5" fmla="*/ 368679 h 368679"/>
                  <a:gd name="connsiteX6" fmla="*/ 0 w 163241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96561 w 1524000"/>
                  <a:gd name="connsiteY2" fmla="*/ 256765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79678 w 1524000"/>
                  <a:gd name="connsiteY2" fmla="*/ 321266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24000" h="368679">
                    <a:moveTo>
                      <a:pt x="0" y="256206"/>
                    </a:moveTo>
                    <a:cubicBezTo>
                      <a:pt x="288131" y="243506"/>
                      <a:pt x="269432" y="131763"/>
                      <a:pt x="400400" y="0"/>
                    </a:cubicBezTo>
                    <a:lnTo>
                      <a:pt x="1479678" y="321266"/>
                    </a:lnTo>
                    <a:lnTo>
                      <a:pt x="1524000" y="368679"/>
                    </a:lnTo>
                    <a:lnTo>
                      <a:pt x="0" y="368679"/>
                    </a:lnTo>
                    <a:lnTo>
                      <a:pt x="0" y="256206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0"/>
              </a:gra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3179112" y="1233082"/>
                <a:ext cx="310896" cy="307080"/>
              </a:xfrm>
              <a:prstGeom prst="ellipse">
                <a:avLst/>
              </a:prstGeom>
              <a:noFill/>
              <a:ln>
                <a:noFill/>
              </a:ln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27"/>
              <p:cNvSpPr/>
              <p:nvPr/>
            </p:nvSpPr>
            <p:spPr>
              <a:xfrm rot="19860000">
                <a:off x="3299834" y="765520"/>
                <a:ext cx="1289474" cy="299433"/>
              </a:xfrm>
              <a:custGeom>
                <a:avLst/>
                <a:gdLst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0 h 228600"/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116127 h 228600"/>
                  <a:gd name="connsiteX5" fmla="*/ 0 w 1524000"/>
                  <a:gd name="connsiteY5" fmla="*/ 0 h 228600"/>
                  <a:gd name="connsiteX0" fmla="*/ 0 w 1524000"/>
                  <a:gd name="connsiteY0" fmla="*/ 554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6" fmla="*/ 0 w 1524000"/>
                  <a:gd name="connsiteY6" fmla="*/ 554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89616"/>
                  <a:gd name="connsiteY0" fmla="*/ 116681 h 229154"/>
                  <a:gd name="connsiteX1" fmla="*/ 314325 w 1589616"/>
                  <a:gd name="connsiteY1" fmla="*/ 0 h 229154"/>
                  <a:gd name="connsiteX2" fmla="*/ 1524000 w 1589616"/>
                  <a:gd name="connsiteY2" fmla="*/ 554 h 229154"/>
                  <a:gd name="connsiteX3" fmla="*/ 1524000 w 1589616"/>
                  <a:gd name="connsiteY3" fmla="*/ 229154 h 229154"/>
                  <a:gd name="connsiteX4" fmla="*/ 0 w 1589616"/>
                  <a:gd name="connsiteY4" fmla="*/ 229154 h 229154"/>
                  <a:gd name="connsiteX5" fmla="*/ 0 w 1589616"/>
                  <a:gd name="connsiteY5" fmla="*/ 116681 h 229154"/>
                  <a:gd name="connsiteX0" fmla="*/ 0 w 1621790"/>
                  <a:gd name="connsiteY0" fmla="*/ 116681 h 229154"/>
                  <a:gd name="connsiteX1" fmla="*/ 314325 w 1621790"/>
                  <a:gd name="connsiteY1" fmla="*/ 0 h 229154"/>
                  <a:gd name="connsiteX2" fmla="*/ 1524000 w 1621790"/>
                  <a:gd name="connsiteY2" fmla="*/ 554 h 229154"/>
                  <a:gd name="connsiteX3" fmla="*/ 1524000 w 1621790"/>
                  <a:gd name="connsiteY3" fmla="*/ 229154 h 229154"/>
                  <a:gd name="connsiteX4" fmla="*/ 0 w 1621790"/>
                  <a:gd name="connsiteY4" fmla="*/ 229154 h 229154"/>
                  <a:gd name="connsiteX5" fmla="*/ 0 w 1621790"/>
                  <a:gd name="connsiteY5" fmla="*/ 116681 h 229154"/>
                  <a:gd name="connsiteX0" fmla="*/ 0 w 1645679"/>
                  <a:gd name="connsiteY0" fmla="*/ 116681 h 229154"/>
                  <a:gd name="connsiteX1" fmla="*/ 314325 w 1645679"/>
                  <a:gd name="connsiteY1" fmla="*/ 0 h 229154"/>
                  <a:gd name="connsiteX2" fmla="*/ 1524000 w 1645679"/>
                  <a:gd name="connsiteY2" fmla="*/ 554 h 229154"/>
                  <a:gd name="connsiteX3" fmla="*/ 1524000 w 1645679"/>
                  <a:gd name="connsiteY3" fmla="*/ 229154 h 229154"/>
                  <a:gd name="connsiteX4" fmla="*/ 0 w 1645679"/>
                  <a:gd name="connsiteY4" fmla="*/ 229154 h 229154"/>
                  <a:gd name="connsiteX5" fmla="*/ 0 w 1645679"/>
                  <a:gd name="connsiteY5" fmla="*/ 116681 h 229154"/>
                  <a:gd name="connsiteX0" fmla="*/ 0 w 1650858"/>
                  <a:gd name="connsiteY0" fmla="*/ 116681 h 229154"/>
                  <a:gd name="connsiteX1" fmla="*/ 314325 w 1650858"/>
                  <a:gd name="connsiteY1" fmla="*/ 0 h 229154"/>
                  <a:gd name="connsiteX2" fmla="*/ 1524000 w 1650858"/>
                  <a:gd name="connsiteY2" fmla="*/ 554 h 229154"/>
                  <a:gd name="connsiteX3" fmla="*/ 1524000 w 1650858"/>
                  <a:gd name="connsiteY3" fmla="*/ 229154 h 229154"/>
                  <a:gd name="connsiteX4" fmla="*/ 0 w 1650858"/>
                  <a:gd name="connsiteY4" fmla="*/ 229154 h 229154"/>
                  <a:gd name="connsiteX5" fmla="*/ 0 w 1650858"/>
                  <a:gd name="connsiteY5" fmla="*/ 116681 h 229154"/>
                  <a:gd name="connsiteX0" fmla="*/ 0 w 1650858"/>
                  <a:gd name="connsiteY0" fmla="*/ 256206 h 368679"/>
                  <a:gd name="connsiteX1" fmla="*/ 400400 w 1650858"/>
                  <a:gd name="connsiteY1" fmla="*/ 0 h 368679"/>
                  <a:gd name="connsiteX2" fmla="*/ 1524000 w 1650858"/>
                  <a:gd name="connsiteY2" fmla="*/ 140079 h 368679"/>
                  <a:gd name="connsiteX3" fmla="*/ 1524000 w 1650858"/>
                  <a:gd name="connsiteY3" fmla="*/ 368679 h 368679"/>
                  <a:gd name="connsiteX4" fmla="*/ 0 w 1650858"/>
                  <a:gd name="connsiteY4" fmla="*/ 368679 h 368679"/>
                  <a:gd name="connsiteX5" fmla="*/ 0 w 1650858"/>
                  <a:gd name="connsiteY5" fmla="*/ 256206 h 368679"/>
                  <a:gd name="connsiteX0" fmla="*/ 0 w 1606200"/>
                  <a:gd name="connsiteY0" fmla="*/ 256206 h 368679"/>
                  <a:gd name="connsiteX1" fmla="*/ 400400 w 1606200"/>
                  <a:gd name="connsiteY1" fmla="*/ 0 h 368679"/>
                  <a:gd name="connsiteX2" fmla="*/ 1400172 w 1606200"/>
                  <a:gd name="connsiteY2" fmla="*/ 219241 h 368679"/>
                  <a:gd name="connsiteX3" fmla="*/ 1524000 w 1606200"/>
                  <a:gd name="connsiteY3" fmla="*/ 368679 h 368679"/>
                  <a:gd name="connsiteX4" fmla="*/ 0 w 1606200"/>
                  <a:gd name="connsiteY4" fmla="*/ 368679 h 368679"/>
                  <a:gd name="connsiteX5" fmla="*/ 0 w 1606200"/>
                  <a:gd name="connsiteY5" fmla="*/ 256206 h 368679"/>
                  <a:gd name="connsiteX0" fmla="*/ 0 w 1632410"/>
                  <a:gd name="connsiteY0" fmla="*/ 256206 h 368679"/>
                  <a:gd name="connsiteX1" fmla="*/ 400400 w 1632410"/>
                  <a:gd name="connsiteY1" fmla="*/ 0 h 368679"/>
                  <a:gd name="connsiteX2" fmla="*/ 1400172 w 1632410"/>
                  <a:gd name="connsiteY2" fmla="*/ 219241 h 368679"/>
                  <a:gd name="connsiteX3" fmla="*/ 1496561 w 1632410"/>
                  <a:gd name="connsiteY3" fmla="*/ 256765 h 368679"/>
                  <a:gd name="connsiteX4" fmla="*/ 1524000 w 1632410"/>
                  <a:gd name="connsiteY4" fmla="*/ 368679 h 368679"/>
                  <a:gd name="connsiteX5" fmla="*/ 0 w 1632410"/>
                  <a:gd name="connsiteY5" fmla="*/ 368679 h 368679"/>
                  <a:gd name="connsiteX6" fmla="*/ 0 w 163241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96561 w 1524000"/>
                  <a:gd name="connsiteY2" fmla="*/ 256765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79678 w 1524000"/>
                  <a:gd name="connsiteY2" fmla="*/ 321266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24000" h="368679">
                    <a:moveTo>
                      <a:pt x="0" y="256206"/>
                    </a:moveTo>
                    <a:cubicBezTo>
                      <a:pt x="288131" y="243506"/>
                      <a:pt x="269432" y="131763"/>
                      <a:pt x="400400" y="0"/>
                    </a:cubicBezTo>
                    <a:lnTo>
                      <a:pt x="1479678" y="321266"/>
                    </a:lnTo>
                    <a:lnTo>
                      <a:pt x="1524000" y="368679"/>
                    </a:lnTo>
                    <a:lnTo>
                      <a:pt x="0" y="368679"/>
                    </a:lnTo>
                    <a:lnTo>
                      <a:pt x="0" y="256206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0"/>
              </a:gra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0" name="Rectangle 27"/>
              <p:cNvSpPr/>
              <p:nvPr/>
            </p:nvSpPr>
            <p:spPr>
              <a:xfrm rot="12600000">
                <a:off x="1990543" y="936204"/>
                <a:ext cx="1289474" cy="299433"/>
              </a:xfrm>
              <a:custGeom>
                <a:avLst/>
                <a:gdLst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0 h 228600"/>
                  <a:gd name="connsiteX0" fmla="*/ 0 w 1524000"/>
                  <a:gd name="connsiteY0" fmla="*/ 0 h 228600"/>
                  <a:gd name="connsiteX1" fmla="*/ 1524000 w 1524000"/>
                  <a:gd name="connsiteY1" fmla="*/ 0 h 228600"/>
                  <a:gd name="connsiteX2" fmla="*/ 1524000 w 1524000"/>
                  <a:gd name="connsiteY2" fmla="*/ 228600 h 228600"/>
                  <a:gd name="connsiteX3" fmla="*/ 0 w 1524000"/>
                  <a:gd name="connsiteY3" fmla="*/ 228600 h 228600"/>
                  <a:gd name="connsiteX4" fmla="*/ 0 w 1524000"/>
                  <a:gd name="connsiteY4" fmla="*/ 116127 h 228600"/>
                  <a:gd name="connsiteX5" fmla="*/ 0 w 1524000"/>
                  <a:gd name="connsiteY5" fmla="*/ 0 h 228600"/>
                  <a:gd name="connsiteX0" fmla="*/ 0 w 1524000"/>
                  <a:gd name="connsiteY0" fmla="*/ 554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6" fmla="*/ 0 w 1524000"/>
                  <a:gd name="connsiteY6" fmla="*/ 554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24000"/>
                  <a:gd name="connsiteY0" fmla="*/ 116681 h 229154"/>
                  <a:gd name="connsiteX1" fmla="*/ 314325 w 1524000"/>
                  <a:gd name="connsiteY1" fmla="*/ 0 h 229154"/>
                  <a:gd name="connsiteX2" fmla="*/ 1524000 w 1524000"/>
                  <a:gd name="connsiteY2" fmla="*/ 554 h 229154"/>
                  <a:gd name="connsiteX3" fmla="*/ 1524000 w 1524000"/>
                  <a:gd name="connsiteY3" fmla="*/ 229154 h 229154"/>
                  <a:gd name="connsiteX4" fmla="*/ 0 w 1524000"/>
                  <a:gd name="connsiteY4" fmla="*/ 229154 h 229154"/>
                  <a:gd name="connsiteX5" fmla="*/ 0 w 1524000"/>
                  <a:gd name="connsiteY5" fmla="*/ 116681 h 229154"/>
                  <a:gd name="connsiteX0" fmla="*/ 0 w 1589616"/>
                  <a:gd name="connsiteY0" fmla="*/ 116681 h 229154"/>
                  <a:gd name="connsiteX1" fmla="*/ 314325 w 1589616"/>
                  <a:gd name="connsiteY1" fmla="*/ 0 h 229154"/>
                  <a:gd name="connsiteX2" fmla="*/ 1524000 w 1589616"/>
                  <a:gd name="connsiteY2" fmla="*/ 554 h 229154"/>
                  <a:gd name="connsiteX3" fmla="*/ 1524000 w 1589616"/>
                  <a:gd name="connsiteY3" fmla="*/ 229154 h 229154"/>
                  <a:gd name="connsiteX4" fmla="*/ 0 w 1589616"/>
                  <a:gd name="connsiteY4" fmla="*/ 229154 h 229154"/>
                  <a:gd name="connsiteX5" fmla="*/ 0 w 1589616"/>
                  <a:gd name="connsiteY5" fmla="*/ 116681 h 229154"/>
                  <a:gd name="connsiteX0" fmla="*/ 0 w 1621790"/>
                  <a:gd name="connsiteY0" fmla="*/ 116681 h 229154"/>
                  <a:gd name="connsiteX1" fmla="*/ 314325 w 1621790"/>
                  <a:gd name="connsiteY1" fmla="*/ 0 h 229154"/>
                  <a:gd name="connsiteX2" fmla="*/ 1524000 w 1621790"/>
                  <a:gd name="connsiteY2" fmla="*/ 554 h 229154"/>
                  <a:gd name="connsiteX3" fmla="*/ 1524000 w 1621790"/>
                  <a:gd name="connsiteY3" fmla="*/ 229154 h 229154"/>
                  <a:gd name="connsiteX4" fmla="*/ 0 w 1621790"/>
                  <a:gd name="connsiteY4" fmla="*/ 229154 h 229154"/>
                  <a:gd name="connsiteX5" fmla="*/ 0 w 1621790"/>
                  <a:gd name="connsiteY5" fmla="*/ 116681 h 229154"/>
                  <a:gd name="connsiteX0" fmla="*/ 0 w 1645679"/>
                  <a:gd name="connsiteY0" fmla="*/ 116681 h 229154"/>
                  <a:gd name="connsiteX1" fmla="*/ 314325 w 1645679"/>
                  <a:gd name="connsiteY1" fmla="*/ 0 h 229154"/>
                  <a:gd name="connsiteX2" fmla="*/ 1524000 w 1645679"/>
                  <a:gd name="connsiteY2" fmla="*/ 554 h 229154"/>
                  <a:gd name="connsiteX3" fmla="*/ 1524000 w 1645679"/>
                  <a:gd name="connsiteY3" fmla="*/ 229154 h 229154"/>
                  <a:gd name="connsiteX4" fmla="*/ 0 w 1645679"/>
                  <a:gd name="connsiteY4" fmla="*/ 229154 h 229154"/>
                  <a:gd name="connsiteX5" fmla="*/ 0 w 1645679"/>
                  <a:gd name="connsiteY5" fmla="*/ 116681 h 229154"/>
                  <a:gd name="connsiteX0" fmla="*/ 0 w 1650858"/>
                  <a:gd name="connsiteY0" fmla="*/ 116681 h 229154"/>
                  <a:gd name="connsiteX1" fmla="*/ 314325 w 1650858"/>
                  <a:gd name="connsiteY1" fmla="*/ 0 h 229154"/>
                  <a:gd name="connsiteX2" fmla="*/ 1524000 w 1650858"/>
                  <a:gd name="connsiteY2" fmla="*/ 554 h 229154"/>
                  <a:gd name="connsiteX3" fmla="*/ 1524000 w 1650858"/>
                  <a:gd name="connsiteY3" fmla="*/ 229154 h 229154"/>
                  <a:gd name="connsiteX4" fmla="*/ 0 w 1650858"/>
                  <a:gd name="connsiteY4" fmla="*/ 229154 h 229154"/>
                  <a:gd name="connsiteX5" fmla="*/ 0 w 1650858"/>
                  <a:gd name="connsiteY5" fmla="*/ 116681 h 229154"/>
                  <a:gd name="connsiteX0" fmla="*/ 0 w 1650858"/>
                  <a:gd name="connsiteY0" fmla="*/ 256206 h 368679"/>
                  <a:gd name="connsiteX1" fmla="*/ 400400 w 1650858"/>
                  <a:gd name="connsiteY1" fmla="*/ 0 h 368679"/>
                  <a:gd name="connsiteX2" fmla="*/ 1524000 w 1650858"/>
                  <a:gd name="connsiteY2" fmla="*/ 140079 h 368679"/>
                  <a:gd name="connsiteX3" fmla="*/ 1524000 w 1650858"/>
                  <a:gd name="connsiteY3" fmla="*/ 368679 h 368679"/>
                  <a:gd name="connsiteX4" fmla="*/ 0 w 1650858"/>
                  <a:gd name="connsiteY4" fmla="*/ 368679 h 368679"/>
                  <a:gd name="connsiteX5" fmla="*/ 0 w 1650858"/>
                  <a:gd name="connsiteY5" fmla="*/ 256206 h 368679"/>
                  <a:gd name="connsiteX0" fmla="*/ 0 w 1606200"/>
                  <a:gd name="connsiteY0" fmla="*/ 256206 h 368679"/>
                  <a:gd name="connsiteX1" fmla="*/ 400400 w 1606200"/>
                  <a:gd name="connsiteY1" fmla="*/ 0 h 368679"/>
                  <a:gd name="connsiteX2" fmla="*/ 1400172 w 1606200"/>
                  <a:gd name="connsiteY2" fmla="*/ 219241 h 368679"/>
                  <a:gd name="connsiteX3" fmla="*/ 1524000 w 1606200"/>
                  <a:gd name="connsiteY3" fmla="*/ 368679 h 368679"/>
                  <a:gd name="connsiteX4" fmla="*/ 0 w 1606200"/>
                  <a:gd name="connsiteY4" fmla="*/ 368679 h 368679"/>
                  <a:gd name="connsiteX5" fmla="*/ 0 w 1606200"/>
                  <a:gd name="connsiteY5" fmla="*/ 256206 h 368679"/>
                  <a:gd name="connsiteX0" fmla="*/ 0 w 1632410"/>
                  <a:gd name="connsiteY0" fmla="*/ 256206 h 368679"/>
                  <a:gd name="connsiteX1" fmla="*/ 400400 w 1632410"/>
                  <a:gd name="connsiteY1" fmla="*/ 0 h 368679"/>
                  <a:gd name="connsiteX2" fmla="*/ 1400172 w 1632410"/>
                  <a:gd name="connsiteY2" fmla="*/ 219241 h 368679"/>
                  <a:gd name="connsiteX3" fmla="*/ 1496561 w 1632410"/>
                  <a:gd name="connsiteY3" fmla="*/ 256765 h 368679"/>
                  <a:gd name="connsiteX4" fmla="*/ 1524000 w 1632410"/>
                  <a:gd name="connsiteY4" fmla="*/ 368679 h 368679"/>
                  <a:gd name="connsiteX5" fmla="*/ 0 w 1632410"/>
                  <a:gd name="connsiteY5" fmla="*/ 368679 h 368679"/>
                  <a:gd name="connsiteX6" fmla="*/ 0 w 163241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00172 w 1524000"/>
                  <a:gd name="connsiteY2" fmla="*/ 219241 h 368679"/>
                  <a:gd name="connsiteX3" fmla="*/ 1496561 w 1524000"/>
                  <a:gd name="connsiteY3" fmla="*/ 256765 h 368679"/>
                  <a:gd name="connsiteX4" fmla="*/ 1524000 w 1524000"/>
                  <a:gd name="connsiteY4" fmla="*/ 368679 h 368679"/>
                  <a:gd name="connsiteX5" fmla="*/ 0 w 1524000"/>
                  <a:gd name="connsiteY5" fmla="*/ 368679 h 368679"/>
                  <a:gd name="connsiteX6" fmla="*/ 0 w 1524000"/>
                  <a:gd name="connsiteY6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96561 w 1524000"/>
                  <a:gd name="connsiteY2" fmla="*/ 256765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  <a:gd name="connsiteX0" fmla="*/ 0 w 1524000"/>
                  <a:gd name="connsiteY0" fmla="*/ 256206 h 368679"/>
                  <a:gd name="connsiteX1" fmla="*/ 400400 w 1524000"/>
                  <a:gd name="connsiteY1" fmla="*/ 0 h 368679"/>
                  <a:gd name="connsiteX2" fmla="*/ 1479678 w 1524000"/>
                  <a:gd name="connsiteY2" fmla="*/ 321266 h 368679"/>
                  <a:gd name="connsiteX3" fmla="*/ 1524000 w 1524000"/>
                  <a:gd name="connsiteY3" fmla="*/ 368679 h 368679"/>
                  <a:gd name="connsiteX4" fmla="*/ 0 w 1524000"/>
                  <a:gd name="connsiteY4" fmla="*/ 368679 h 368679"/>
                  <a:gd name="connsiteX5" fmla="*/ 0 w 1524000"/>
                  <a:gd name="connsiteY5" fmla="*/ 256206 h 368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24000" h="368679">
                    <a:moveTo>
                      <a:pt x="0" y="256206"/>
                    </a:moveTo>
                    <a:cubicBezTo>
                      <a:pt x="288131" y="243506"/>
                      <a:pt x="269432" y="131763"/>
                      <a:pt x="400400" y="0"/>
                    </a:cubicBezTo>
                    <a:lnTo>
                      <a:pt x="1479678" y="321266"/>
                    </a:lnTo>
                    <a:lnTo>
                      <a:pt x="1524000" y="368679"/>
                    </a:lnTo>
                    <a:lnTo>
                      <a:pt x="0" y="368679"/>
                    </a:lnTo>
                    <a:lnTo>
                      <a:pt x="0" y="256206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50000"/>
                    </a:schemeClr>
                  </a:gs>
                  <a:gs pos="50000">
                    <a:schemeClr val="bg1"/>
                  </a:gs>
                  <a:gs pos="100000">
                    <a:schemeClr val="bg1">
                      <a:lumMod val="50000"/>
                    </a:schemeClr>
                  </a:gs>
                </a:gsLst>
                <a:lin ang="5400000" scaled="0"/>
              </a:gra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2" name="Rectangle 11"/>
            <p:cNvSpPr/>
            <p:nvPr/>
          </p:nvSpPr>
          <p:spPr>
            <a:xfrm rot="1800000">
              <a:off x="2358662" y="1723455"/>
              <a:ext cx="281344" cy="14841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Rectangle 124"/>
            <p:cNvSpPr/>
            <p:nvPr/>
          </p:nvSpPr>
          <p:spPr>
            <a:xfrm rot="9000000">
              <a:off x="2579648" y="1738300"/>
              <a:ext cx="262359" cy="14841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125"/>
            <p:cNvSpPr/>
            <p:nvPr/>
          </p:nvSpPr>
          <p:spPr>
            <a:xfrm rot="5400000">
              <a:off x="2485267" y="1916112"/>
              <a:ext cx="283272" cy="14841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Oval 1"/>
          <p:cNvSpPr/>
          <p:nvPr/>
        </p:nvSpPr>
        <p:spPr>
          <a:xfrm>
            <a:off x="1902515" y="1249299"/>
            <a:ext cx="250855" cy="25272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Rectangle 204"/>
          <p:cNvSpPr/>
          <p:nvPr/>
        </p:nvSpPr>
        <p:spPr>
          <a:xfrm>
            <a:off x="6522629" y="3772499"/>
            <a:ext cx="225579" cy="23985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Rectangle 203"/>
          <p:cNvSpPr/>
          <p:nvPr/>
        </p:nvSpPr>
        <p:spPr>
          <a:xfrm>
            <a:off x="6522629" y="3983600"/>
            <a:ext cx="225579" cy="267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Rectangle 202"/>
          <p:cNvSpPr/>
          <p:nvPr/>
        </p:nvSpPr>
        <p:spPr>
          <a:xfrm>
            <a:off x="6142088" y="3753271"/>
            <a:ext cx="338558" cy="267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/>
          <p:cNvSpPr/>
          <p:nvPr/>
        </p:nvSpPr>
        <p:spPr>
          <a:xfrm>
            <a:off x="5856239" y="3723209"/>
            <a:ext cx="225579" cy="508703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8" name="Rectangle 2047"/>
          <p:cNvSpPr/>
          <p:nvPr/>
        </p:nvSpPr>
        <p:spPr>
          <a:xfrm>
            <a:off x="6282005" y="3487912"/>
            <a:ext cx="225579" cy="267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6" name="Picture 7" descr="C:\Users\Temp45\Desktop\electric-tower-hi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7010" y="3400981"/>
            <a:ext cx="2118006" cy="1340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7" name="Freeform 2056"/>
          <p:cNvSpPr/>
          <p:nvPr/>
        </p:nvSpPr>
        <p:spPr>
          <a:xfrm>
            <a:off x="1966877" y="3426946"/>
            <a:ext cx="1252538" cy="329895"/>
          </a:xfrm>
          <a:custGeom>
            <a:avLst/>
            <a:gdLst>
              <a:gd name="connsiteX0" fmla="*/ 5117 w 393284"/>
              <a:gd name="connsiteY0" fmla="*/ 614363 h 924980"/>
              <a:gd name="connsiteX1" fmla="*/ 47980 w 393284"/>
              <a:gd name="connsiteY1" fmla="*/ 866775 h 924980"/>
              <a:gd name="connsiteX2" fmla="*/ 352780 w 393284"/>
              <a:gd name="connsiteY2" fmla="*/ 842963 h 924980"/>
              <a:gd name="connsiteX3" fmla="*/ 381355 w 393284"/>
              <a:gd name="connsiteY3" fmla="*/ 0 h 924980"/>
              <a:gd name="connsiteX0" fmla="*/ 5117 w 1257811"/>
              <a:gd name="connsiteY0" fmla="*/ 157163 h 467780"/>
              <a:gd name="connsiteX1" fmla="*/ 47980 w 1257811"/>
              <a:gd name="connsiteY1" fmla="*/ 409575 h 467780"/>
              <a:gd name="connsiteX2" fmla="*/ 352780 w 1257811"/>
              <a:gd name="connsiteY2" fmla="*/ 385763 h 467780"/>
              <a:gd name="connsiteX3" fmla="*/ 1257655 w 1257811"/>
              <a:gd name="connsiteY3" fmla="*/ 0 h 467780"/>
              <a:gd name="connsiteX0" fmla="*/ 64599 w 1317137"/>
              <a:gd name="connsiteY0" fmla="*/ 157163 h 412260"/>
              <a:gd name="connsiteX1" fmla="*/ 107462 w 1317137"/>
              <a:gd name="connsiteY1" fmla="*/ 409575 h 412260"/>
              <a:gd name="connsiteX2" fmla="*/ 1317137 w 1317137"/>
              <a:gd name="connsiteY2" fmla="*/ 0 h 412260"/>
              <a:gd name="connsiteX0" fmla="*/ 112316 w 1364854"/>
              <a:gd name="connsiteY0" fmla="*/ 157163 h 343894"/>
              <a:gd name="connsiteX1" fmla="*/ 88504 w 1364854"/>
              <a:gd name="connsiteY1" fmla="*/ 339725 h 343894"/>
              <a:gd name="connsiteX2" fmla="*/ 1364854 w 1364854"/>
              <a:gd name="connsiteY2" fmla="*/ 0 h 343894"/>
              <a:gd name="connsiteX0" fmla="*/ 23812 w 1276350"/>
              <a:gd name="connsiteY0" fmla="*/ 157163 h 339725"/>
              <a:gd name="connsiteX1" fmla="*/ 0 w 1276350"/>
              <a:gd name="connsiteY1" fmla="*/ 339725 h 339725"/>
              <a:gd name="connsiteX2" fmla="*/ 1276350 w 1276350"/>
              <a:gd name="connsiteY2" fmla="*/ 0 h 339725"/>
              <a:gd name="connsiteX0" fmla="*/ 23812 w 1276350"/>
              <a:gd name="connsiteY0" fmla="*/ 157163 h 339725"/>
              <a:gd name="connsiteX1" fmla="*/ 0 w 1276350"/>
              <a:gd name="connsiteY1" fmla="*/ 339725 h 339725"/>
              <a:gd name="connsiteX2" fmla="*/ 979470 w 1276350"/>
              <a:gd name="connsiteY2" fmla="*/ 87780 h 339725"/>
              <a:gd name="connsiteX3" fmla="*/ 1276350 w 1276350"/>
              <a:gd name="connsiteY3" fmla="*/ 0 h 339725"/>
              <a:gd name="connsiteX0" fmla="*/ 99844 w 1352382"/>
              <a:gd name="connsiteY0" fmla="*/ 157163 h 355248"/>
              <a:gd name="connsiteX1" fmla="*/ 76032 w 1352382"/>
              <a:gd name="connsiteY1" fmla="*/ 339725 h 355248"/>
              <a:gd name="connsiteX2" fmla="*/ 1182502 w 1352382"/>
              <a:gd name="connsiteY2" fmla="*/ 306855 h 355248"/>
              <a:gd name="connsiteX3" fmla="*/ 1352382 w 1352382"/>
              <a:gd name="connsiteY3" fmla="*/ 0 h 355248"/>
              <a:gd name="connsiteX0" fmla="*/ 99844 w 1352382"/>
              <a:gd name="connsiteY0" fmla="*/ 157163 h 355248"/>
              <a:gd name="connsiteX1" fmla="*/ 76032 w 1352382"/>
              <a:gd name="connsiteY1" fmla="*/ 339725 h 355248"/>
              <a:gd name="connsiteX2" fmla="*/ 1182502 w 1352382"/>
              <a:gd name="connsiteY2" fmla="*/ 306855 h 355248"/>
              <a:gd name="connsiteX3" fmla="*/ 1352382 w 1352382"/>
              <a:gd name="connsiteY3" fmla="*/ 0 h 355248"/>
              <a:gd name="connsiteX0" fmla="*/ 106177 w 1358715"/>
              <a:gd name="connsiteY0" fmla="*/ 157163 h 350678"/>
              <a:gd name="connsiteX1" fmla="*/ 82365 w 1358715"/>
              <a:gd name="connsiteY1" fmla="*/ 339725 h 350678"/>
              <a:gd name="connsiteX2" fmla="*/ 1274560 w 1358715"/>
              <a:gd name="connsiteY2" fmla="*/ 294155 h 350678"/>
              <a:gd name="connsiteX3" fmla="*/ 1358715 w 1358715"/>
              <a:gd name="connsiteY3" fmla="*/ 0 h 350678"/>
              <a:gd name="connsiteX0" fmla="*/ 23812 w 1276350"/>
              <a:gd name="connsiteY0" fmla="*/ 157163 h 350678"/>
              <a:gd name="connsiteX1" fmla="*/ 0 w 1276350"/>
              <a:gd name="connsiteY1" fmla="*/ 339725 h 350678"/>
              <a:gd name="connsiteX2" fmla="*/ 1192195 w 1276350"/>
              <a:gd name="connsiteY2" fmla="*/ 294155 h 350678"/>
              <a:gd name="connsiteX3" fmla="*/ 1276350 w 1276350"/>
              <a:gd name="connsiteY3" fmla="*/ 0 h 350678"/>
              <a:gd name="connsiteX0" fmla="*/ 23812 w 1276350"/>
              <a:gd name="connsiteY0" fmla="*/ 157163 h 339725"/>
              <a:gd name="connsiteX1" fmla="*/ 0 w 1276350"/>
              <a:gd name="connsiteY1" fmla="*/ 339725 h 339725"/>
              <a:gd name="connsiteX2" fmla="*/ 1192195 w 1276350"/>
              <a:gd name="connsiteY2" fmla="*/ 294155 h 339725"/>
              <a:gd name="connsiteX3" fmla="*/ 1276350 w 1276350"/>
              <a:gd name="connsiteY3" fmla="*/ 0 h 339725"/>
              <a:gd name="connsiteX0" fmla="*/ 0 w 1252538"/>
              <a:gd name="connsiteY0" fmla="*/ 157163 h 330200"/>
              <a:gd name="connsiteX1" fmla="*/ 4763 w 1252538"/>
              <a:gd name="connsiteY1" fmla="*/ 330200 h 330200"/>
              <a:gd name="connsiteX2" fmla="*/ 1168383 w 1252538"/>
              <a:gd name="connsiteY2" fmla="*/ 294155 h 330200"/>
              <a:gd name="connsiteX3" fmla="*/ 1252538 w 1252538"/>
              <a:gd name="connsiteY3" fmla="*/ 0 h 33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2538" h="330200">
                <a:moveTo>
                  <a:pt x="0" y="157163"/>
                </a:moveTo>
                <a:lnTo>
                  <a:pt x="4763" y="330200"/>
                </a:lnTo>
                <a:lnTo>
                  <a:pt x="1168383" y="294155"/>
                </a:lnTo>
                <a:lnTo>
                  <a:pt x="1252538" y="0"/>
                </a:lnTo>
              </a:path>
            </a:pathLst>
          </a:custGeom>
          <a:noFill/>
          <a:ln w="19050">
            <a:solidFill>
              <a:srgbClr val="995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Freeform 209"/>
          <p:cNvSpPr/>
          <p:nvPr/>
        </p:nvSpPr>
        <p:spPr>
          <a:xfrm>
            <a:off x="2083669" y="3421300"/>
            <a:ext cx="1683257" cy="484730"/>
          </a:xfrm>
          <a:custGeom>
            <a:avLst/>
            <a:gdLst>
              <a:gd name="connsiteX0" fmla="*/ 5117 w 393284"/>
              <a:gd name="connsiteY0" fmla="*/ 614363 h 924980"/>
              <a:gd name="connsiteX1" fmla="*/ 47980 w 393284"/>
              <a:gd name="connsiteY1" fmla="*/ 866775 h 924980"/>
              <a:gd name="connsiteX2" fmla="*/ 352780 w 393284"/>
              <a:gd name="connsiteY2" fmla="*/ 842963 h 924980"/>
              <a:gd name="connsiteX3" fmla="*/ 381355 w 393284"/>
              <a:gd name="connsiteY3" fmla="*/ 0 h 924980"/>
              <a:gd name="connsiteX0" fmla="*/ 5117 w 389540"/>
              <a:gd name="connsiteY0" fmla="*/ 573882 h 884499"/>
              <a:gd name="connsiteX1" fmla="*/ 47980 w 389540"/>
              <a:gd name="connsiteY1" fmla="*/ 826294 h 884499"/>
              <a:gd name="connsiteX2" fmla="*/ 352780 w 389540"/>
              <a:gd name="connsiteY2" fmla="*/ 802482 h 884499"/>
              <a:gd name="connsiteX3" fmla="*/ 374504 w 389540"/>
              <a:gd name="connsiteY3" fmla="*/ 0 h 884499"/>
              <a:gd name="connsiteX0" fmla="*/ 4363 w 392357"/>
              <a:gd name="connsiteY0" fmla="*/ 285556 h 900915"/>
              <a:gd name="connsiteX1" fmla="*/ 50797 w 392357"/>
              <a:gd name="connsiteY1" fmla="*/ 826294 h 900915"/>
              <a:gd name="connsiteX2" fmla="*/ 355597 w 392357"/>
              <a:gd name="connsiteY2" fmla="*/ 802482 h 900915"/>
              <a:gd name="connsiteX3" fmla="*/ 377321 w 392357"/>
              <a:gd name="connsiteY3" fmla="*/ 0 h 900915"/>
              <a:gd name="connsiteX0" fmla="*/ 0 w 387994"/>
              <a:gd name="connsiteY0" fmla="*/ 285556 h 900915"/>
              <a:gd name="connsiteX1" fmla="*/ 46434 w 387994"/>
              <a:gd name="connsiteY1" fmla="*/ 826294 h 900915"/>
              <a:gd name="connsiteX2" fmla="*/ 351234 w 387994"/>
              <a:gd name="connsiteY2" fmla="*/ 802482 h 900915"/>
              <a:gd name="connsiteX3" fmla="*/ 372958 w 387994"/>
              <a:gd name="connsiteY3" fmla="*/ 0 h 900915"/>
              <a:gd name="connsiteX0" fmla="*/ 0 w 387994"/>
              <a:gd name="connsiteY0" fmla="*/ 285556 h 998286"/>
              <a:gd name="connsiteX1" fmla="*/ 1436 w 387994"/>
              <a:gd name="connsiteY1" fmla="*/ 967391 h 998286"/>
              <a:gd name="connsiteX2" fmla="*/ 351234 w 387994"/>
              <a:gd name="connsiteY2" fmla="*/ 802482 h 998286"/>
              <a:gd name="connsiteX3" fmla="*/ 372958 w 387994"/>
              <a:gd name="connsiteY3" fmla="*/ 0 h 998286"/>
              <a:gd name="connsiteX0" fmla="*/ 0 w 387994"/>
              <a:gd name="connsiteY0" fmla="*/ 285556 h 967391"/>
              <a:gd name="connsiteX1" fmla="*/ 1436 w 387994"/>
              <a:gd name="connsiteY1" fmla="*/ 967391 h 967391"/>
              <a:gd name="connsiteX2" fmla="*/ 351234 w 387994"/>
              <a:gd name="connsiteY2" fmla="*/ 802482 h 967391"/>
              <a:gd name="connsiteX3" fmla="*/ 372958 w 387994"/>
              <a:gd name="connsiteY3" fmla="*/ 0 h 967391"/>
              <a:gd name="connsiteX0" fmla="*/ 24955 w 413664"/>
              <a:gd name="connsiteY0" fmla="*/ 285556 h 1018085"/>
              <a:gd name="connsiteX1" fmla="*/ 26391 w 413664"/>
              <a:gd name="connsiteY1" fmla="*/ 967391 h 1018085"/>
              <a:gd name="connsiteX2" fmla="*/ 377618 w 413664"/>
              <a:gd name="connsiteY2" fmla="*/ 968117 h 1018085"/>
              <a:gd name="connsiteX3" fmla="*/ 397913 w 413664"/>
              <a:gd name="connsiteY3" fmla="*/ 0 h 1018085"/>
              <a:gd name="connsiteX0" fmla="*/ 24955 w 397913"/>
              <a:gd name="connsiteY0" fmla="*/ 285556 h 1018085"/>
              <a:gd name="connsiteX1" fmla="*/ 26391 w 397913"/>
              <a:gd name="connsiteY1" fmla="*/ 967391 h 1018085"/>
              <a:gd name="connsiteX2" fmla="*/ 377618 w 397913"/>
              <a:gd name="connsiteY2" fmla="*/ 968117 h 1018085"/>
              <a:gd name="connsiteX3" fmla="*/ 397913 w 397913"/>
              <a:gd name="connsiteY3" fmla="*/ 0 h 1018085"/>
              <a:gd name="connsiteX0" fmla="*/ 24955 w 403627"/>
              <a:gd name="connsiteY0" fmla="*/ 254883 h 987412"/>
              <a:gd name="connsiteX1" fmla="*/ 26391 w 403627"/>
              <a:gd name="connsiteY1" fmla="*/ 936718 h 987412"/>
              <a:gd name="connsiteX2" fmla="*/ 377618 w 403627"/>
              <a:gd name="connsiteY2" fmla="*/ 937444 h 987412"/>
              <a:gd name="connsiteX3" fmla="*/ 403627 w 403627"/>
              <a:gd name="connsiteY3" fmla="*/ 0 h 987412"/>
              <a:gd name="connsiteX0" fmla="*/ 24955 w 403627"/>
              <a:gd name="connsiteY0" fmla="*/ 254883 h 937444"/>
              <a:gd name="connsiteX1" fmla="*/ 26391 w 403627"/>
              <a:gd name="connsiteY1" fmla="*/ 936718 h 937444"/>
              <a:gd name="connsiteX2" fmla="*/ 377618 w 403627"/>
              <a:gd name="connsiteY2" fmla="*/ 937444 h 937444"/>
              <a:gd name="connsiteX3" fmla="*/ 403627 w 403627"/>
              <a:gd name="connsiteY3" fmla="*/ 0 h 937444"/>
              <a:gd name="connsiteX0" fmla="*/ 0 w 378672"/>
              <a:gd name="connsiteY0" fmla="*/ 254883 h 937444"/>
              <a:gd name="connsiteX1" fmla="*/ 1436 w 378672"/>
              <a:gd name="connsiteY1" fmla="*/ 936718 h 937444"/>
              <a:gd name="connsiteX2" fmla="*/ 352663 w 378672"/>
              <a:gd name="connsiteY2" fmla="*/ 937444 h 937444"/>
              <a:gd name="connsiteX3" fmla="*/ 378672 w 378672"/>
              <a:gd name="connsiteY3" fmla="*/ 0 h 937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8672" h="937444">
                <a:moveTo>
                  <a:pt x="0" y="254883"/>
                </a:moveTo>
                <a:cubicBezTo>
                  <a:pt x="479" y="482161"/>
                  <a:pt x="957" y="709440"/>
                  <a:pt x="1436" y="936718"/>
                </a:cubicBezTo>
                <a:lnTo>
                  <a:pt x="352663" y="937444"/>
                </a:lnTo>
                <a:lnTo>
                  <a:pt x="378672" y="0"/>
                </a:lnTo>
              </a:path>
            </a:pathLst>
          </a:custGeom>
          <a:noFill/>
          <a:ln w="19050">
            <a:solidFill>
              <a:srgbClr val="995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8" name="Oval 2057"/>
          <p:cNvSpPr/>
          <p:nvPr/>
        </p:nvSpPr>
        <p:spPr>
          <a:xfrm>
            <a:off x="1939695" y="3606979"/>
            <a:ext cx="51517" cy="51984"/>
          </a:xfrm>
          <a:prstGeom prst="ellipse">
            <a:avLst/>
          </a:prstGeom>
          <a:solidFill>
            <a:srgbClr val="FFFF00"/>
          </a:solidFill>
          <a:ln w="3175">
            <a:solidFill>
              <a:srgbClr val="FFC000"/>
            </a:solidFill>
          </a:ln>
          <a:effectLst>
            <a:glow rad="12700">
              <a:srgbClr val="FFFF0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/>
        </p:nvSpPr>
        <p:spPr>
          <a:xfrm>
            <a:off x="2057834" y="3606979"/>
            <a:ext cx="51517" cy="51984"/>
          </a:xfrm>
          <a:prstGeom prst="ellipse">
            <a:avLst/>
          </a:prstGeom>
          <a:solidFill>
            <a:srgbClr val="FFFF00"/>
          </a:solidFill>
          <a:ln w="3175">
            <a:solidFill>
              <a:srgbClr val="FFC000"/>
            </a:solidFill>
          </a:ln>
          <a:effectLst>
            <a:glow rad="12700">
              <a:srgbClr val="FFFF0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1861486" y="3275947"/>
            <a:ext cx="333105" cy="30451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5182346" y="3835024"/>
            <a:ext cx="314325" cy="49960"/>
          </a:xfrm>
          <a:custGeom>
            <a:avLst/>
            <a:gdLst>
              <a:gd name="connsiteX0" fmla="*/ 0 w 314325"/>
              <a:gd name="connsiteY0" fmla="*/ 0 h 50006"/>
              <a:gd name="connsiteX1" fmla="*/ 221457 w 314325"/>
              <a:gd name="connsiteY1" fmla="*/ 28575 h 50006"/>
              <a:gd name="connsiteX2" fmla="*/ 314325 w 314325"/>
              <a:gd name="connsiteY2" fmla="*/ 50006 h 5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4325" h="50006">
                <a:moveTo>
                  <a:pt x="0" y="0"/>
                </a:moveTo>
                <a:lnTo>
                  <a:pt x="221457" y="28575"/>
                </a:lnTo>
                <a:cubicBezTo>
                  <a:pt x="273844" y="36909"/>
                  <a:pt x="294084" y="43457"/>
                  <a:pt x="314325" y="50006"/>
                </a:cubicBezTo>
              </a:path>
            </a:pathLst>
          </a:cu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Freeform 126"/>
          <p:cNvSpPr/>
          <p:nvPr/>
        </p:nvSpPr>
        <p:spPr>
          <a:xfrm>
            <a:off x="4946602" y="3832646"/>
            <a:ext cx="538163" cy="73385"/>
          </a:xfrm>
          <a:custGeom>
            <a:avLst/>
            <a:gdLst>
              <a:gd name="connsiteX0" fmla="*/ 0 w 314325"/>
              <a:gd name="connsiteY0" fmla="*/ 0 h 50006"/>
              <a:gd name="connsiteX1" fmla="*/ 221457 w 314325"/>
              <a:gd name="connsiteY1" fmla="*/ 28575 h 50006"/>
              <a:gd name="connsiteX2" fmla="*/ 314325 w 314325"/>
              <a:gd name="connsiteY2" fmla="*/ 50006 h 5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4325" h="50006">
                <a:moveTo>
                  <a:pt x="0" y="0"/>
                </a:moveTo>
                <a:lnTo>
                  <a:pt x="221457" y="28575"/>
                </a:lnTo>
                <a:cubicBezTo>
                  <a:pt x="273844" y="36909"/>
                  <a:pt x="294084" y="43457"/>
                  <a:pt x="314325" y="50006"/>
                </a:cubicBezTo>
              </a:path>
            </a:pathLst>
          </a:cu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4" name="Picture 6" descr="C:\Users\Temp45\Desktop\house-illustration-clipart.jpg"/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0452" y="3230467"/>
            <a:ext cx="1593748" cy="1229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" name="Rectangle 152"/>
          <p:cNvSpPr/>
          <p:nvPr/>
        </p:nvSpPr>
        <p:spPr>
          <a:xfrm>
            <a:off x="457200" y="1049160"/>
            <a:ext cx="750526" cy="3689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effectLst/>
              </a:rPr>
              <a:t>Wind </a:t>
            </a:r>
            <a:endParaRPr lang="en-US" sz="1200" dirty="0">
              <a:solidFill>
                <a:schemeClr val="bg1"/>
              </a:solidFill>
              <a:effectLst/>
            </a:endParaRPr>
          </a:p>
        </p:txBody>
      </p:sp>
      <p:sp>
        <p:nvSpPr>
          <p:cNvPr id="157" name="Freeform 156"/>
          <p:cNvSpPr/>
          <p:nvPr/>
        </p:nvSpPr>
        <p:spPr>
          <a:xfrm>
            <a:off x="546186" y="1429807"/>
            <a:ext cx="897732" cy="127330"/>
          </a:xfrm>
          <a:custGeom>
            <a:avLst/>
            <a:gdLst>
              <a:gd name="connsiteX0" fmla="*/ 0 w 897732"/>
              <a:gd name="connsiteY0" fmla="*/ 0 h 2382"/>
              <a:gd name="connsiteX1" fmla="*/ 897732 w 897732"/>
              <a:gd name="connsiteY1" fmla="*/ 0 h 2382"/>
              <a:gd name="connsiteX2" fmla="*/ 895350 w 897732"/>
              <a:gd name="connsiteY2" fmla="*/ 2382 h 2382"/>
              <a:gd name="connsiteX0" fmla="*/ 0 w 10000"/>
              <a:gd name="connsiteY0" fmla="*/ 0 h 497620"/>
              <a:gd name="connsiteX1" fmla="*/ 10000 w 10000"/>
              <a:gd name="connsiteY1" fmla="*/ 0 h 497620"/>
              <a:gd name="connsiteX2" fmla="*/ 9973 w 10000"/>
              <a:gd name="connsiteY2" fmla="*/ 10000 h 497620"/>
              <a:gd name="connsiteX0" fmla="*/ 0 w 10000"/>
              <a:gd name="connsiteY0" fmla="*/ 158287 h 535047"/>
              <a:gd name="connsiteX1" fmla="*/ 10000 w 10000"/>
              <a:gd name="connsiteY1" fmla="*/ 158287 h 535047"/>
              <a:gd name="connsiteX2" fmla="*/ 9973 w 10000"/>
              <a:gd name="connsiteY2" fmla="*/ 168287 h 535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00" h="535047">
                <a:moveTo>
                  <a:pt x="0" y="158287"/>
                </a:moveTo>
                <a:cubicBezTo>
                  <a:pt x="3041" y="1277934"/>
                  <a:pt x="5633" y="-521499"/>
                  <a:pt x="10000" y="158287"/>
                </a:cubicBezTo>
                <a:cubicBezTo>
                  <a:pt x="9991" y="161620"/>
                  <a:pt x="9982" y="164954"/>
                  <a:pt x="9973" y="168287"/>
                </a:cubicBezTo>
              </a:path>
            </a:pathLst>
          </a:custGeom>
          <a:noFill/>
          <a:ln>
            <a:solidFill>
              <a:schemeClr val="bg1">
                <a:lumMod val="95000"/>
              </a:schemeClr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Freeform 160"/>
          <p:cNvSpPr/>
          <p:nvPr/>
        </p:nvSpPr>
        <p:spPr>
          <a:xfrm>
            <a:off x="565236" y="1613787"/>
            <a:ext cx="897732" cy="127330"/>
          </a:xfrm>
          <a:custGeom>
            <a:avLst/>
            <a:gdLst>
              <a:gd name="connsiteX0" fmla="*/ 0 w 897732"/>
              <a:gd name="connsiteY0" fmla="*/ 0 h 2382"/>
              <a:gd name="connsiteX1" fmla="*/ 897732 w 897732"/>
              <a:gd name="connsiteY1" fmla="*/ 0 h 2382"/>
              <a:gd name="connsiteX2" fmla="*/ 895350 w 897732"/>
              <a:gd name="connsiteY2" fmla="*/ 2382 h 2382"/>
              <a:gd name="connsiteX0" fmla="*/ 0 w 10000"/>
              <a:gd name="connsiteY0" fmla="*/ 0 h 497620"/>
              <a:gd name="connsiteX1" fmla="*/ 10000 w 10000"/>
              <a:gd name="connsiteY1" fmla="*/ 0 h 497620"/>
              <a:gd name="connsiteX2" fmla="*/ 9973 w 10000"/>
              <a:gd name="connsiteY2" fmla="*/ 10000 h 497620"/>
              <a:gd name="connsiteX0" fmla="*/ 0 w 10000"/>
              <a:gd name="connsiteY0" fmla="*/ 158287 h 535047"/>
              <a:gd name="connsiteX1" fmla="*/ 10000 w 10000"/>
              <a:gd name="connsiteY1" fmla="*/ 158287 h 535047"/>
              <a:gd name="connsiteX2" fmla="*/ 9973 w 10000"/>
              <a:gd name="connsiteY2" fmla="*/ 168287 h 535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00" h="535047">
                <a:moveTo>
                  <a:pt x="0" y="158287"/>
                </a:moveTo>
                <a:cubicBezTo>
                  <a:pt x="3041" y="1277934"/>
                  <a:pt x="5633" y="-521499"/>
                  <a:pt x="10000" y="158287"/>
                </a:cubicBezTo>
                <a:cubicBezTo>
                  <a:pt x="9991" y="161620"/>
                  <a:pt x="9982" y="164954"/>
                  <a:pt x="9973" y="168287"/>
                </a:cubicBezTo>
              </a:path>
            </a:pathLst>
          </a:custGeom>
          <a:noFill/>
          <a:ln>
            <a:solidFill>
              <a:schemeClr val="bg1">
                <a:lumMod val="95000"/>
              </a:schemeClr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Freeform 180"/>
          <p:cNvSpPr/>
          <p:nvPr/>
        </p:nvSpPr>
        <p:spPr>
          <a:xfrm>
            <a:off x="571586" y="1785078"/>
            <a:ext cx="897732" cy="127330"/>
          </a:xfrm>
          <a:custGeom>
            <a:avLst/>
            <a:gdLst>
              <a:gd name="connsiteX0" fmla="*/ 0 w 897732"/>
              <a:gd name="connsiteY0" fmla="*/ 0 h 2382"/>
              <a:gd name="connsiteX1" fmla="*/ 897732 w 897732"/>
              <a:gd name="connsiteY1" fmla="*/ 0 h 2382"/>
              <a:gd name="connsiteX2" fmla="*/ 895350 w 897732"/>
              <a:gd name="connsiteY2" fmla="*/ 2382 h 2382"/>
              <a:gd name="connsiteX0" fmla="*/ 0 w 10000"/>
              <a:gd name="connsiteY0" fmla="*/ 0 h 497620"/>
              <a:gd name="connsiteX1" fmla="*/ 10000 w 10000"/>
              <a:gd name="connsiteY1" fmla="*/ 0 h 497620"/>
              <a:gd name="connsiteX2" fmla="*/ 9973 w 10000"/>
              <a:gd name="connsiteY2" fmla="*/ 10000 h 497620"/>
              <a:gd name="connsiteX0" fmla="*/ 0 w 10000"/>
              <a:gd name="connsiteY0" fmla="*/ 158287 h 535047"/>
              <a:gd name="connsiteX1" fmla="*/ 10000 w 10000"/>
              <a:gd name="connsiteY1" fmla="*/ 158287 h 535047"/>
              <a:gd name="connsiteX2" fmla="*/ 9973 w 10000"/>
              <a:gd name="connsiteY2" fmla="*/ 168287 h 535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00" h="535047">
                <a:moveTo>
                  <a:pt x="0" y="158287"/>
                </a:moveTo>
                <a:cubicBezTo>
                  <a:pt x="3041" y="1277934"/>
                  <a:pt x="5633" y="-521499"/>
                  <a:pt x="10000" y="158287"/>
                </a:cubicBezTo>
                <a:cubicBezTo>
                  <a:pt x="9991" y="161620"/>
                  <a:pt x="9982" y="164954"/>
                  <a:pt x="9973" y="168287"/>
                </a:cubicBezTo>
              </a:path>
            </a:pathLst>
          </a:custGeom>
          <a:noFill/>
          <a:ln>
            <a:solidFill>
              <a:schemeClr val="bg1">
                <a:lumMod val="95000"/>
              </a:schemeClr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Freeform 185"/>
          <p:cNvSpPr/>
          <p:nvPr/>
        </p:nvSpPr>
        <p:spPr>
          <a:xfrm>
            <a:off x="577936" y="1956369"/>
            <a:ext cx="897732" cy="127330"/>
          </a:xfrm>
          <a:custGeom>
            <a:avLst/>
            <a:gdLst>
              <a:gd name="connsiteX0" fmla="*/ 0 w 897732"/>
              <a:gd name="connsiteY0" fmla="*/ 0 h 2382"/>
              <a:gd name="connsiteX1" fmla="*/ 897732 w 897732"/>
              <a:gd name="connsiteY1" fmla="*/ 0 h 2382"/>
              <a:gd name="connsiteX2" fmla="*/ 895350 w 897732"/>
              <a:gd name="connsiteY2" fmla="*/ 2382 h 2382"/>
              <a:gd name="connsiteX0" fmla="*/ 0 w 10000"/>
              <a:gd name="connsiteY0" fmla="*/ 0 h 497620"/>
              <a:gd name="connsiteX1" fmla="*/ 10000 w 10000"/>
              <a:gd name="connsiteY1" fmla="*/ 0 h 497620"/>
              <a:gd name="connsiteX2" fmla="*/ 9973 w 10000"/>
              <a:gd name="connsiteY2" fmla="*/ 10000 h 497620"/>
              <a:gd name="connsiteX0" fmla="*/ 0 w 10000"/>
              <a:gd name="connsiteY0" fmla="*/ 158287 h 535047"/>
              <a:gd name="connsiteX1" fmla="*/ 10000 w 10000"/>
              <a:gd name="connsiteY1" fmla="*/ 158287 h 535047"/>
              <a:gd name="connsiteX2" fmla="*/ 9973 w 10000"/>
              <a:gd name="connsiteY2" fmla="*/ 168287 h 535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00" h="535047">
                <a:moveTo>
                  <a:pt x="0" y="158287"/>
                </a:moveTo>
                <a:cubicBezTo>
                  <a:pt x="3041" y="1277934"/>
                  <a:pt x="5633" y="-521499"/>
                  <a:pt x="10000" y="158287"/>
                </a:cubicBezTo>
                <a:cubicBezTo>
                  <a:pt x="9991" y="161620"/>
                  <a:pt x="9982" y="164954"/>
                  <a:pt x="9973" y="168287"/>
                </a:cubicBezTo>
              </a:path>
            </a:pathLst>
          </a:custGeom>
          <a:noFill/>
          <a:ln>
            <a:solidFill>
              <a:schemeClr val="bg1">
                <a:lumMod val="95000"/>
              </a:schemeClr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0" y="-16651"/>
            <a:ext cx="9144000" cy="5176806"/>
          </a:xfrm>
          <a:prstGeom prst="rect">
            <a:avLst/>
          </a:prstGeom>
          <a:solidFill>
            <a:srgbClr val="00206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7" descr="C:\Users\Temp45\Desktop\FlyingBird01.gif"/>
          <p:cNvPicPr>
            <a:picLocks noChangeAspect="1" noChangeArrowheads="1" noCrop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832512" y="737208"/>
            <a:ext cx="720152" cy="6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0" name="Picture 7" descr="C:\Users\Temp45\Desktop\FlyingBird01.gif"/>
          <p:cNvPicPr>
            <a:picLocks noChangeAspect="1" noChangeArrowheads="1" noCrop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720148" y="0"/>
            <a:ext cx="720152" cy="6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1" name="Picture 7" descr="C:\Users\Temp45\Desktop\FlyingBird01.gif"/>
          <p:cNvPicPr>
            <a:picLocks noChangeAspect="1" noChangeArrowheads="1" noCrop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1862187" y="867176"/>
            <a:ext cx="720152" cy="6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2" name="Picture 7" descr="C:\Users\Temp45\Desktop\FlyingBird01.gif"/>
          <p:cNvPicPr>
            <a:picLocks noChangeAspect="1" noChangeArrowheads="1" noCrop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1862187" y="-114128"/>
            <a:ext cx="720152" cy="6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4" name="Picture 7" descr="C:\Users\Temp45\Desktop\FlyingBird01.gif"/>
          <p:cNvPicPr>
            <a:picLocks noChangeAspect="1" noChangeArrowheads="1" noCrop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1295400" y="278990"/>
            <a:ext cx="720152" cy="661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/>
          <p:cNvSpPr/>
          <p:nvPr/>
        </p:nvSpPr>
        <p:spPr>
          <a:xfrm>
            <a:off x="1338942" y="129720"/>
            <a:ext cx="647376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Production of Electricity from Wind Energy</a:t>
            </a:r>
          </a:p>
        </p:txBody>
      </p:sp>
      <p:sp>
        <p:nvSpPr>
          <p:cNvPr id="190" name="Rectangle 189"/>
          <p:cNvSpPr/>
          <p:nvPr/>
        </p:nvSpPr>
        <p:spPr>
          <a:xfrm>
            <a:off x="3429000" y="1123950"/>
            <a:ext cx="465855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Mention some limitations of harnessing wind energy.</a:t>
            </a:r>
          </a:p>
        </p:txBody>
      </p:sp>
    </p:spTree>
    <p:extLst>
      <p:ext uri="{BB962C8B-B14F-4D97-AF65-F5344CB8AC3E}">
        <p14:creationId xmlns:p14="http://schemas.microsoft.com/office/powerpoint/2010/main" val="488776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2.17257E-6 L 1.20156 -0.0037 " pathEditMode="relative" rAng="0" ptsTypes="AA">
                                      <p:cBhvr>
                                        <p:cTn id="9" dur="5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069" y="-185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42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05556E-6 4.09861E-6 L 1.24393 -0.01849 " pathEditMode="relative" rAng="0" ptsTypes="AA">
                                      <p:cBhvr>
                                        <p:cTn id="11" dur="5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187" y="-924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42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88889E-6 -6.31741E-7 L 1.24167 0.11834 " pathEditMode="relative" rAng="0" ptsTypes="AA">
                                      <p:cBhvr>
                                        <p:cTn id="13" dur="5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083" y="5917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2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77778E-7 1.38675E-6 L 1.18941 0.21325 " pathEditMode="relative" rAng="0" ptsTypes="AA">
                                      <p:cBhvr>
                                        <p:cTn id="15" dur="5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462" y="10663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88889E-6 2.52696E-6 L 1.31667 -0.01479 " pathEditMode="relative" rAng="0" ptsTypes="AA">
                                      <p:cBhvr>
                                        <p:cTn id="17" dur="5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833" y="-7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d drive\MJ WORK\Pooja mam (physics)\CBSE (X)\Light - Reflection and Refraction\900_Rizwana-Khan_Purple Gradient Background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0000" b="20000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/>
          <p:cNvGrpSpPr/>
          <p:nvPr/>
        </p:nvGrpSpPr>
        <p:grpSpPr>
          <a:xfrm>
            <a:off x="121920" y="335635"/>
            <a:ext cx="9052560" cy="1016915"/>
            <a:chOff x="356417" y="888423"/>
            <a:chExt cx="9052560" cy="1016915"/>
          </a:xfrm>
        </p:grpSpPr>
        <p:sp>
          <p:nvSpPr>
            <p:cNvPr id="4" name="Rectangle 3"/>
            <p:cNvSpPr/>
            <p:nvPr/>
          </p:nvSpPr>
          <p:spPr>
            <a:xfrm>
              <a:off x="356417" y="1827133"/>
              <a:ext cx="9052560" cy="782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415925" y="888423"/>
              <a:ext cx="755703" cy="692727"/>
              <a:chOff x="415925" y="285750"/>
              <a:chExt cx="755703" cy="692727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415925" y="285750"/>
                <a:ext cx="755703" cy="692727"/>
              </a:xfrm>
              <a:prstGeom prst="rect">
                <a:avLst/>
              </a:prstGeom>
              <a:blipFill dpi="0"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 w="57150">
                <a:solidFill>
                  <a:schemeClr val="bg1"/>
                </a:solidFill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 dirty="0">
                  <a:solidFill>
                    <a:prstClr val="black"/>
                  </a:solidFill>
                  <a:latin typeface="Aharoni" pitchFamily="2" charset="-79"/>
                  <a:cs typeface="Aharoni" pitchFamily="2" charset="-79"/>
                </a:endParaRPr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468744" y="324422"/>
                <a:ext cx="665567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3600" dirty="0">
                    <a:ln w="12700">
                      <a:solidFill>
                        <a:prstClr val="black"/>
                      </a:solidFill>
                    </a:ln>
                    <a:solidFill>
                      <a:prstClr val="white"/>
                    </a:solidFill>
                    <a:latin typeface="Aharoni" pitchFamily="2" charset="-79"/>
                    <a:cs typeface="Aharoni" pitchFamily="2" charset="-79"/>
                  </a:rPr>
                  <a:t>Q.</a:t>
                </a:r>
              </a:p>
            </p:txBody>
          </p:sp>
        </p:grpSp>
        <p:sp>
          <p:nvSpPr>
            <p:cNvPr id="6" name="Rectangle 5"/>
            <p:cNvSpPr/>
            <p:nvPr/>
          </p:nvSpPr>
          <p:spPr>
            <a:xfrm>
              <a:off x="1225097" y="986473"/>
              <a:ext cx="7575612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70000"/>
                      </a:srgbClr>
                    </a:outerShdw>
                  </a:effectLst>
                  <a:latin typeface="Tw Cen MT" panose="020B0602020104020603" pitchFamily="34" charset="0"/>
                  <a:cs typeface="Aharoni" panose="02010803020104030203" pitchFamily="2" charset="-79"/>
                </a:rPr>
                <a:t>How has the traditional use of wind and water energy been modified </a:t>
              </a:r>
              <a:r>
                <a:rPr lang="en-US" sz="2400" b="1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70000"/>
                      </a:srgbClr>
                    </a:outerShdw>
                  </a:effectLst>
                  <a:latin typeface="Tw Cen MT" panose="020B0602020104020603" pitchFamily="34" charset="0"/>
                  <a:cs typeface="Aharoni" panose="02010803020104030203" pitchFamily="2" charset="-79"/>
                </a:rPr>
                <a:t>for our </a:t>
              </a:r>
              <a:r>
                <a:rPr 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70000"/>
                      </a:srgbClr>
                    </a:outerShdw>
                  </a:effectLst>
                  <a:latin typeface="Tw Cen MT" panose="020B0602020104020603" pitchFamily="34" charset="0"/>
                  <a:cs typeface="Aharoni" panose="02010803020104030203" pitchFamily="2" charset="-79"/>
                </a:rPr>
                <a:t>convenience?</a:t>
              </a:r>
            </a:p>
          </p:txBody>
        </p:sp>
      </p:grpSp>
      <p:sp>
        <p:nvSpPr>
          <p:cNvPr id="17" name="Rectangle 16"/>
          <p:cNvSpPr/>
          <p:nvPr/>
        </p:nvSpPr>
        <p:spPr>
          <a:xfrm>
            <a:off x="76200" y="1276350"/>
            <a:ext cx="12001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70000"/>
                    </a:srgbClr>
                  </a:outerShdw>
                </a:effectLst>
                <a:latin typeface="Tw Cen MT" panose="020B0602020104020603" pitchFamily="34" charset="0"/>
                <a:cs typeface="Aharoni" panose="02010803020104030203" pitchFamily="2" charset="-79"/>
              </a:rPr>
              <a:t>Ans</a:t>
            </a:r>
            <a:r>
              <a:rPr lang="en-US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70000"/>
                    </a:srgbClr>
                  </a:outerShdw>
                </a:effectLst>
                <a:latin typeface="Tw Cen MT" panose="020B0602020104020603" pitchFamily="34" charset="0"/>
                <a:cs typeface="Aharoni" panose="02010803020104030203" pitchFamily="2" charset="-79"/>
              </a:rPr>
              <a:t>: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70000"/>
                  </a:srgbClr>
                </a:outerShdw>
              </a:effectLst>
              <a:latin typeface="Tw Cen MT" panose="020B0602020104020603" pitchFamily="34" charset="0"/>
              <a:cs typeface="Aharoni" panose="02010803020104030203" pitchFamily="2" charset="-79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6200" y="1904663"/>
            <a:ext cx="86106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Traditionally, waterfalls were used as a source of potential energy in </a:t>
            </a:r>
            <a:r>
              <a:rPr lang="en-US" b="1" dirty="0" smtClean="0">
                <a:solidFill>
                  <a:schemeClr val="bg1"/>
                </a:solidFill>
              </a:rPr>
              <a:t>which water </a:t>
            </a:r>
            <a:r>
              <a:rPr lang="en-US" b="1" dirty="0">
                <a:solidFill>
                  <a:schemeClr val="bg1"/>
                </a:solidFill>
              </a:rPr>
              <a:t>is allowed to fall on the blades of the turbine and the rotatory </a:t>
            </a:r>
            <a:r>
              <a:rPr lang="en-US" b="1" dirty="0" smtClean="0">
                <a:solidFill>
                  <a:schemeClr val="bg1"/>
                </a:solidFill>
              </a:rPr>
              <a:t>motion of </a:t>
            </a:r>
            <a:r>
              <a:rPr lang="en-US" b="1" dirty="0">
                <a:solidFill>
                  <a:schemeClr val="bg1"/>
                </a:solidFill>
              </a:rPr>
              <a:t>the blades is converted into electrical energy. </a:t>
            </a:r>
            <a:endParaRPr lang="en-US" b="1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bg1"/>
                </a:solidFill>
              </a:rPr>
              <a:t>But </a:t>
            </a:r>
            <a:r>
              <a:rPr lang="en-US" b="1" dirty="0">
                <a:solidFill>
                  <a:schemeClr val="bg1"/>
                </a:solidFill>
              </a:rPr>
              <a:t>waterfalls are few </a:t>
            </a:r>
            <a:r>
              <a:rPr lang="en-US" b="1" dirty="0" smtClean="0">
                <a:solidFill>
                  <a:schemeClr val="bg1"/>
                </a:solidFill>
              </a:rPr>
              <a:t>in number </a:t>
            </a:r>
            <a:r>
              <a:rPr lang="en-US" b="1" dirty="0">
                <a:solidFill>
                  <a:schemeClr val="bg1"/>
                </a:solidFill>
              </a:rPr>
              <a:t>therefore water dams have been constructed. </a:t>
            </a:r>
            <a:endParaRPr lang="en-US" b="1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bg1"/>
                </a:solidFill>
              </a:rPr>
              <a:t>Nowadays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 smtClean="0">
                <a:solidFill>
                  <a:schemeClr val="bg1"/>
                </a:solidFill>
              </a:rPr>
              <a:t>hydroelectric power </a:t>
            </a:r>
            <a:r>
              <a:rPr lang="en-US" b="1" dirty="0">
                <a:solidFill>
                  <a:schemeClr val="bg1"/>
                </a:solidFill>
              </a:rPr>
              <a:t>stations are used in order to harness potential energy </a:t>
            </a:r>
            <a:r>
              <a:rPr lang="en-US" b="1" dirty="0" smtClean="0">
                <a:solidFill>
                  <a:schemeClr val="bg1"/>
                </a:solidFill>
              </a:rPr>
              <a:t>of stored water.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bg1"/>
                </a:solidFill>
              </a:rPr>
              <a:t>Earlier, the windmills were used to harness wind energy to do mechanical work such as lifting or drawing water from a well.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bg1"/>
                </a:solidFill>
              </a:rPr>
              <a:t>But nowadays, windmills are used to generate electricity. 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563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200313\Desktop\6802125-magenta-wallpaper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Rectangle 4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>
              <a:alpha val="2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38518" y="262920"/>
            <a:ext cx="4357282" cy="7591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RENEWABLE</a:t>
            </a:r>
          </a:p>
          <a:p>
            <a:pPr algn="ctr">
              <a:lnSpc>
                <a:spcPts val="2800"/>
              </a:lnSpc>
            </a:pPr>
            <a:r>
              <a:rPr lang="en-US" sz="3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SOURCES OF ENERGY</a:t>
            </a:r>
          </a:p>
        </p:txBody>
      </p:sp>
      <p:sp>
        <p:nvSpPr>
          <p:cNvPr id="7" name="Rectangle 6"/>
          <p:cNvSpPr/>
          <p:nvPr/>
        </p:nvSpPr>
        <p:spPr>
          <a:xfrm>
            <a:off x="163918" y="971550"/>
            <a:ext cx="7989482" cy="839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800"/>
              </a:lnSpc>
            </a:pPr>
            <a:r>
              <a:rPr lang="en-US" sz="2400" dirty="0">
                <a:solidFill>
                  <a:schemeClr val="bg1"/>
                </a:solidFill>
                <a:latin typeface="Tw Cen MT" panose="020B0602020104020603" pitchFamily="34" charset="0"/>
              </a:rPr>
              <a:t>A natural source providing us energy continuously is called a renewable (or non-conventional) </a:t>
            </a:r>
            <a:r>
              <a:rPr lang="en-US" sz="3600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source </a:t>
            </a:r>
            <a:r>
              <a:rPr lang="en-US" sz="36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of energy</a:t>
            </a:r>
            <a:r>
              <a:rPr lang="en-US" sz="2400" dirty="0">
                <a:solidFill>
                  <a:srgbClr val="FFC000"/>
                </a:solidFill>
                <a:latin typeface="Tw Cen MT" panose="020B0602020104020603" pitchFamily="34" charset="0"/>
              </a:rPr>
              <a:t>.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457200" y="1885950"/>
            <a:ext cx="762000" cy="762000"/>
            <a:chOff x="457200" y="1126331"/>
            <a:chExt cx="762000" cy="762000"/>
          </a:xfrm>
        </p:grpSpPr>
        <p:grpSp>
          <p:nvGrpSpPr>
            <p:cNvPr id="9" name="Group 8"/>
            <p:cNvGrpSpPr/>
            <p:nvPr/>
          </p:nvGrpSpPr>
          <p:grpSpPr>
            <a:xfrm>
              <a:off x="457200" y="1126331"/>
              <a:ext cx="762000" cy="762000"/>
              <a:chOff x="3200400" y="1428750"/>
              <a:chExt cx="762000" cy="762000"/>
            </a:xfrm>
          </p:grpSpPr>
          <p:sp>
            <p:nvSpPr>
              <p:cNvPr id="11" name="Oval 10"/>
              <p:cNvSpPr/>
              <p:nvPr/>
            </p:nvSpPr>
            <p:spPr>
              <a:xfrm>
                <a:off x="3200400" y="1428750"/>
                <a:ext cx="762000" cy="762000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3278981" y="1507331"/>
                <a:ext cx="604838" cy="604838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>
              <a:off x="654496" y="1245721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1</a:t>
              </a:r>
              <a:endPara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1193800" y="2005340"/>
            <a:ext cx="67839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Sun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44500" y="2876550"/>
            <a:ext cx="762000" cy="762000"/>
            <a:chOff x="457200" y="1126331"/>
            <a:chExt cx="762000" cy="762000"/>
          </a:xfrm>
        </p:grpSpPr>
        <p:grpSp>
          <p:nvGrpSpPr>
            <p:cNvPr id="15" name="Group 14"/>
            <p:cNvGrpSpPr/>
            <p:nvPr/>
          </p:nvGrpSpPr>
          <p:grpSpPr>
            <a:xfrm>
              <a:off x="457200" y="1126331"/>
              <a:ext cx="762000" cy="762000"/>
              <a:chOff x="3200400" y="1428750"/>
              <a:chExt cx="762000" cy="762000"/>
            </a:xfrm>
          </p:grpSpPr>
          <p:sp>
            <p:nvSpPr>
              <p:cNvPr id="17" name="Oval 16"/>
              <p:cNvSpPr/>
              <p:nvPr/>
            </p:nvSpPr>
            <p:spPr>
              <a:xfrm>
                <a:off x="3200400" y="1428750"/>
                <a:ext cx="762000" cy="762000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3278981" y="1507331"/>
                <a:ext cx="604838" cy="604838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654496" y="1245721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3</a:t>
              </a:r>
              <a:endPara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19" name="Rectangle 18"/>
          <p:cNvSpPr/>
          <p:nvPr/>
        </p:nvSpPr>
        <p:spPr>
          <a:xfrm>
            <a:off x="1193800" y="2995940"/>
            <a:ext cx="12554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Oceans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431800" y="3867150"/>
            <a:ext cx="762000" cy="762000"/>
            <a:chOff x="457200" y="1126331"/>
            <a:chExt cx="762000" cy="762000"/>
          </a:xfrm>
        </p:grpSpPr>
        <p:grpSp>
          <p:nvGrpSpPr>
            <p:cNvPr id="21" name="Group 20"/>
            <p:cNvGrpSpPr/>
            <p:nvPr/>
          </p:nvGrpSpPr>
          <p:grpSpPr>
            <a:xfrm>
              <a:off x="457200" y="1126331"/>
              <a:ext cx="762000" cy="762000"/>
              <a:chOff x="3200400" y="1428750"/>
              <a:chExt cx="762000" cy="762000"/>
            </a:xfrm>
          </p:grpSpPr>
          <p:sp>
            <p:nvSpPr>
              <p:cNvPr id="23" name="Oval 22"/>
              <p:cNvSpPr/>
              <p:nvPr/>
            </p:nvSpPr>
            <p:spPr>
              <a:xfrm>
                <a:off x="3200400" y="1428750"/>
                <a:ext cx="762000" cy="762000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3278981" y="1507331"/>
                <a:ext cx="604838" cy="604838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" name="TextBox 21"/>
            <p:cNvSpPr txBox="1"/>
            <p:nvPr/>
          </p:nvSpPr>
          <p:spPr>
            <a:xfrm>
              <a:off x="654496" y="1245721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5</a:t>
              </a:r>
              <a:endPara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25" name="Rectangle 24"/>
          <p:cNvSpPr/>
          <p:nvPr/>
        </p:nvSpPr>
        <p:spPr>
          <a:xfrm>
            <a:off x="1193800" y="3986540"/>
            <a:ext cx="195438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Geothermal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3176419" y="1885950"/>
            <a:ext cx="762000" cy="762000"/>
            <a:chOff x="457200" y="1126331"/>
            <a:chExt cx="762000" cy="762000"/>
          </a:xfrm>
        </p:grpSpPr>
        <p:grpSp>
          <p:nvGrpSpPr>
            <p:cNvPr id="27" name="Group 26"/>
            <p:cNvGrpSpPr/>
            <p:nvPr/>
          </p:nvGrpSpPr>
          <p:grpSpPr>
            <a:xfrm>
              <a:off x="457200" y="1126331"/>
              <a:ext cx="762000" cy="762000"/>
              <a:chOff x="3200400" y="1428750"/>
              <a:chExt cx="762000" cy="762000"/>
            </a:xfrm>
          </p:grpSpPr>
          <p:sp>
            <p:nvSpPr>
              <p:cNvPr id="29" name="Oval 28"/>
              <p:cNvSpPr/>
              <p:nvPr/>
            </p:nvSpPr>
            <p:spPr>
              <a:xfrm>
                <a:off x="3200400" y="1428750"/>
                <a:ext cx="762000" cy="762000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/>
              <p:cNvSpPr/>
              <p:nvPr/>
            </p:nvSpPr>
            <p:spPr>
              <a:xfrm>
                <a:off x="3278981" y="1507331"/>
                <a:ext cx="604838" cy="604838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8" name="TextBox 27"/>
            <p:cNvSpPr txBox="1"/>
            <p:nvPr/>
          </p:nvSpPr>
          <p:spPr>
            <a:xfrm>
              <a:off x="654496" y="1245721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2</a:t>
              </a:r>
              <a:endPara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31" name="Rectangle 30"/>
          <p:cNvSpPr/>
          <p:nvPr/>
        </p:nvSpPr>
        <p:spPr>
          <a:xfrm>
            <a:off x="3913019" y="2005340"/>
            <a:ext cx="9188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Tides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3163719" y="2876550"/>
            <a:ext cx="762000" cy="762000"/>
            <a:chOff x="457200" y="1126331"/>
            <a:chExt cx="762000" cy="762000"/>
          </a:xfrm>
        </p:grpSpPr>
        <p:grpSp>
          <p:nvGrpSpPr>
            <p:cNvPr id="33" name="Group 32"/>
            <p:cNvGrpSpPr/>
            <p:nvPr/>
          </p:nvGrpSpPr>
          <p:grpSpPr>
            <a:xfrm>
              <a:off x="457200" y="1126331"/>
              <a:ext cx="762000" cy="762000"/>
              <a:chOff x="3200400" y="1428750"/>
              <a:chExt cx="762000" cy="762000"/>
            </a:xfrm>
          </p:grpSpPr>
          <p:sp>
            <p:nvSpPr>
              <p:cNvPr id="35" name="Oval 34"/>
              <p:cNvSpPr/>
              <p:nvPr/>
            </p:nvSpPr>
            <p:spPr>
              <a:xfrm>
                <a:off x="3200400" y="1428750"/>
                <a:ext cx="762000" cy="762000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3278981" y="1507331"/>
                <a:ext cx="604838" cy="604838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" name="TextBox 33"/>
            <p:cNvSpPr txBox="1"/>
            <p:nvPr/>
          </p:nvSpPr>
          <p:spPr>
            <a:xfrm>
              <a:off x="654496" y="1245721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4</a:t>
              </a:r>
              <a:endPara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37" name="Rectangle 36"/>
          <p:cNvSpPr/>
          <p:nvPr/>
        </p:nvSpPr>
        <p:spPr>
          <a:xfrm>
            <a:off x="3913019" y="2995940"/>
            <a:ext cx="104689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Wave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3151019" y="3867150"/>
            <a:ext cx="762000" cy="762000"/>
            <a:chOff x="457200" y="1126331"/>
            <a:chExt cx="762000" cy="762000"/>
          </a:xfrm>
        </p:grpSpPr>
        <p:grpSp>
          <p:nvGrpSpPr>
            <p:cNvPr id="39" name="Group 38"/>
            <p:cNvGrpSpPr/>
            <p:nvPr/>
          </p:nvGrpSpPr>
          <p:grpSpPr>
            <a:xfrm>
              <a:off x="457200" y="1126331"/>
              <a:ext cx="762000" cy="762000"/>
              <a:chOff x="3200400" y="1428750"/>
              <a:chExt cx="762000" cy="762000"/>
            </a:xfrm>
          </p:grpSpPr>
          <p:sp>
            <p:nvSpPr>
              <p:cNvPr id="41" name="Oval 40"/>
              <p:cNvSpPr/>
              <p:nvPr/>
            </p:nvSpPr>
            <p:spPr>
              <a:xfrm>
                <a:off x="3200400" y="1428750"/>
                <a:ext cx="762000" cy="762000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3278981" y="1507331"/>
                <a:ext cx="604838" cy="604838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0" name="TextBox 39"/>
            <p:cNvSpPr txBox="1"/>
            <p:nvPr/>
          </p:nvSpPr>
          <p:spPr>
            <a:xfrm>
              <a:off x="654496" y="1245721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6</a:t>
              </a:r>
              <a:endPara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43" name="Rectangle 42"/>
          <p:cNvSpPr/>
          <p:nvPr/>
        </p:nvSpPr>
        <p:spPr>
          <a:xfrm>
            <a:off x="3913019" y="3986540"/>
            <a:ext cx="195438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Nuclear fuel</a:t>
            </a:r>
          </a:p>
        </p:txBody>
      </p:sp>
      <p:sp>
        <p:nvSpPr>
          <p:cNvPr id="44" name="Rectangle 43"/>
          <p:cNvSpPr/>
          <p:nvPr/>
        </p:nvSpPr>
        <p:spPr>
          <a:xfrm>
            <a:off x="5181600" y="2042656"/>
            <a:ext cx="3494314" cy="60529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ts val="2000"/>
              </a:lnSpc>
              <a:defRPr/>
            </a:pPr>
            <a:r>
              <a:rPr lang="en-US" sz="32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Sun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 is the main source of energy for us on the earth.</a:t>
            </a:r>
          </a:p>
        </p:txBody>
      </p:sp>
      <p:sp>
        <p:nvSpPr>
          <p:cNvPr id="45" name="Rectangle 44"/>
          <p:cNvSpPr/>
          <p:nvPr/>
        </p:nvSpPr>
        <p:spPr>
          <a:xfrm>
            <a:off x="5170714" y="1910541"/>
            <a:ext cx="3505200" cy="78095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911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3" grpId="0"/>
      <p:bldP spid="19" grpId="0"/>
      <p:bldP spid="25" grpId="0"/>
      <p:bldP spid="31" grpId="0"/>
      <p:bldP spid="37" grpId="0"/>
      <p:bldP spid="43" grpId="0"/>
      <p:bldP spid="44" grpId="0"/>
      <p:bldP spid="45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5224f08dfbf0f992ef4cea93afb5d9f738fc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prstTxWarp prst="textTriangleInverted">
          <a:avLst/>
        </a:prstTxWarp>
        <a:spAutoFit/>
      </a:bodyPr>
      <a:lstStyle>
        <a:defPPr algn="ctr">
          <a:defRPr sz="4400" b="1" i="1" dirty="0" smtClean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Bookman Old Style" panose="02050604050505020204" pitchFamily="18" charset="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2264</TotalTime>
  <Words>565</Words>
  <Application>Microsoft Office PowerPoint</Application>
  <PresentationFormat>On-screen Show (16:9)</PresentationFormat>
  <Paragraphs>123</Paragraphs>
  <Slides>16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Adobe Gothic Std B</vt:lpstr>
      <vt:lpstr>Aharoni</vt:lpstr>
      <vt:lpstr>Arial</vt:lpstr>
      <vt:lpstr>Berlin Sans FB Demi</vt:lpstr>
      <vt:lpstr>Bookman Old Style</vt:lpstr>
      <vt:lpstr>Calibri</vt:lpstr>
      <vt:lpstr>Symbol</vt:lpstr>
      <vt:lpstr>Tw Cen MT</vt:lpstr>
      <vt:lpstr>Wingdings</vt:lpstr>
      <vt:lpstr>Office Theme</vt:lpstr>
      <vt:lpstr>6_Office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Printer &amp; Scanner</dc:creator>
  <cp:lastModifiedBy>T.S BORA</cp:lastModifiedBy>
  <cp:revision>166</cp:revision>
  <dcterms:created xsi:type="dcterms:W3CDTF">2006-08-16T00:00:00Z</dcterms:created>
  <dcterms:modified xsi:type="dcterms:W3CDTF">2022-04-25T03:26:02Z</dcterms:modified>
</cp:coreProperties>
</file>

<file path=docProps/thumbnail.jpeg>
</file>